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106"/>
  </p:notesMasterIdLst>
  <p:sldIdLst>
    <p:sldId id="257" r:id="rId3"/>
    <p:sldId id="265" r:id="rId4"/>
    <p:sldId id="406" r:id="rId5"/>
    <p:sldId id="267" r:id="rId6"/>
    <p:sldId id="268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419" r:id="rId19"/>
    <p:sldId id="420" r:id="rId20"/>
    <p:sldId id="421" r:id="rId21"/>
    <p:sldId id="341" r:id="rId22"/>
    <p:sldId id="342" r:id="rId23"/>
    <p:sldId id="343" r:id="rId24"/>
    <p:sldId id="344" r:id="rId25"/>
    <p:sldId id="345" r:id="rId26"/>
    <p:sldId id="408" r:id="rId27"/>
    <p:sldId id="346" r:id="rId28"/>
    <p:sldId id="416" r:id="rId29"/>
    <p:sldId id="347" r:id="rId30"/>
    <p:sldId id="348" r:id="rId31"/>
    <p:sldId id="415" r:id="rId32"/>
    <p:sldId id="349" r:id="rId33"/>
    <p:sldId id="350" r:id="rId34"/>
    <p:sldId id="398" r:id="rId35"/>
    <p:sldId id="269" r:id="rId36"/>
    <p:sldId id="270" r:id="rId37"/>
    <p:sldId id="271" r:id="rId38"/>
    <p:sldId id="414" r:id="rId39"/>
    <p:sldId id="272" r:id="rId40"/>
    <p:sldId id="399" r:id="rId41"/>
    <p:sldId id="404" r:id="rId42"/>
    <p:sldId id="356" r:id="rId43"/>
    <p:sldId id="357" r:id="rId44"/>
    <p:sldId id="400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83" r:id="rId71"/>
    <p:sldId id="384" r:id="rId72"/>
    <p:sldId id="385" r:id="rId73"/>
    <p:sldId id="386" r:id="rId74"/>
    <p:sldId id="387" r:id="rId75"/>
    <p:sldId id="388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28" r:id="rId86"/>
    <p:sldId id="329" r:id="rId87"/>
    <p:sldId id="402" r:id="rId88"/>
    <p:sldId id="354" r:id="rId89"/>
    <p:sldId id="353" r:id="rId90"/>
    <p:sldId id="351" r:id="rId91"/>
    <p:sldId id="352" r:id="rId92"/>
    <p:sldId id="422" r:id="rId93"/>
    <p:sldId id="405" r:id="rId94"/>
    <p:sldId id="417" r:id="rId95"/>
    <p:sldId id="418" r:id="rId96"/>
    <p:sldId id="403" r:id="rId97"/>
    <p:sldId id="324" r:id="rId98"/>
    <p:sldId id="410" r:id="rId99"/>
    <p:sldId id="326" r:id="rId100"/>
    <p:sldId id="413" r:id="rId101"/>
    <p:sldId id="412" r:id="rId102"/>
    <p:sldId id="411" r:id="rId103"/>
    <p:sldId id="407" r:id="rId104"/>
    <p:sldId id="409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FF"/>
    <a:srgbClr val="B70051"/>
    <a:srgbClr val="FFFFFF"/>
    <a:srgbClr val="C3D69C"/>
    <a:srgbClr val="A5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4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notesMaster" Target="notesMasters/notesMaster1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tableStyles" Target="tableStyles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EA5DA-F518-7149-9598-EC7DB20DD91E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EFAB0-C925-094D-A5C3-D4CF66929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805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8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88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93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CFCAE2-478E-7146-9778-BF77F4B9321B}" type="slidenum">
              <a:rPr lang="en-US" altLang="en-US" sz="1200" b="0"/>
              <a:pPr/>
              <a:t>103</a:t>
            </a:fld>
            <a:endParaRPr lang="en-US" altLang="en-US" sz="1200" b="0"/>
          </a:p>
        </p:txBody>
      </p:sp>
      <p:sp>
        <p:nvSpPr>
          <p:cNvPr id="62467" name="Rectangle 2"/>
          <p:cNvSpPr>
            <a:spLocks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3"/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8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sz="23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B824BA0-7EAA-B644-981D-AEE32D073343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9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057B1B-BD23-DA4C-86B7-F6102E23E60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7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71070-AD21-A147-8145-E0D14F532D84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7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02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19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1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7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28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2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F10949-C82C-934B-8641-20743F9B338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29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3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9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8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7474C-EBE6-2C4C-B208-A657B040C3B7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35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A70F84-24DE-1149-9F6F-0AB1F5A6D15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DD3BEB-177A-6E47-A6BA-918AC1A5B78F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1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3BA090-C35D-9F47-94BB-A2091BD8E0BB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BBFABC-914C-4149-9393-42A827E39BED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8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43A1-F502-1B4D-B5E4-427E72F092C9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A842D-A80C-0446-BC60-511E0181E832}" type="slidenum">
              <a:rPr lang="en-US" altLang="en-US">
                <a:solidFill>
                  <a:srgbClr val="FFCC00"/>
                </a:solidFill>
              </a:rPr>
              <a:pPr/>
              <a:t>‹#›</a:t>
            </a:fld>
            <a:endParaRPr lang="en-US" altLang="en-US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2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+mn-lt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CC00"/>
              </a:solidFill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0085B42-2B1D-D34C-AC8F-1DA857B9CEF5}" type="slidenum">
              <a:rPr lang="en-US" altLang="en-US" smtClean="0">
                <a:solidFill>
                  <a:srgbClr val="FFCC00"/>
                </a:solidFill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6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5pPr>
      <a:lvl6pPr marL="4572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6pPr>
      <a:lvl7pPr marL="9144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7pPr>
      <a:lvl8pPr marL="13716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8pPr>
      <a:lvl9pPr marL="1828800"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charset="2"/>
        <a:buChar char="u"/>
        <a:defRPr kumimoji="1"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charset="2"/>
        <a:defRPr kumimoji="1"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44E9-D9AA-7144-8DE8-CB8A8603C695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E571-3BFA-4349-8001-CAC41C85A25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02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2763" y="-979488"/>
            <a:ext cx="13060363" cy="783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212725"/>
            <a:ext cx="238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Methods</a:t>
            </a:r>
            <a:endParaRPr lang="en-US" sz="4000" b="1" dirty="0" smtClean="0">
              <a:solidFill>
                <a:schemeClr val="tx1"/>
              </a:solidFill>
              <a:latin typeface="Century Gothic"/>
              <a:cs typeface="Century Gothic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>
                <a:solidFill>
                  <a:schemeClr val="tx1"/>
                </a:solidFill>
                <a:latin typeface="Century Gothic"/>
                <a:cs typeface="Century Gothic"/>
              </a:rPr>
              <a:t>CS106A, Stanford </a:t>
            </a:r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University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4780" y="6401009"/>
            <a:ext cx="4198750" cy="276999"/>
          </a:xfrm>
          <a:prstGeom prst="rect">
            <a:avLst/>
          </a:prstGeom>
          <a:solidFill>
            <a:srgbClr val="FFFFFF">
              <a:alpha val="7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This is Method Man. He is part of the Wu Tang Clan. </a:t>
            </a:r>
            <a:r>
              <a:rPr lang="en-US" sz="1200" dirty="0" smtClean="0">
                <a:sym typeface="Wingdings"/>
              </a:rPr>
              <a:t>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619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757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((a % b) == 0)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true;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false;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006608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Return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98372" y="-114183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a,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a % b == 0;</a:t>
            </a: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7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9042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8"/>
          <p:cNvSpPr>
            <a:spLocks noChangeArrowheads="1"/>
          </p:cNvSpPr>
          <p:nvPr/>
        </p:nvSpPr>
        <p:spPr bwMode="auto">
          <a:xfrm>
            <a:off x="482600" y="1168400"/>
            <a:ext cx="81280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/>
              <a:t>Greek mathematicians took a special interest in numbers that are equal to the sum of their proper divisors (a proper divisor of </a:t>
            </a:r>
            <a:r>
              <a:rPr lang="en-US" altLang="en-US" sz="2400" b="0" i="1"/>
              <a:t>n</a:t>
            </a:r>
            <a:r>
              <a:rPr lang="en-US" altLang="en-US" sz="2400" b="0"/>
              <a:t> is any divisor less than </a:t>
            </a:r>
            <a:r>
              <a:rPr lang="en-US" altLang="en-US" sz="2400" b="0" i="1"/>
              <a:t>n</a:t>
            </a:r>
            <a:r>
              <a:rPr lang="en-US" altLang="en-US" sz="2400" b="0"/>
              <a:t> itself).  They called such numbers </a:t>
            </a:r>
            <a:r>
              <a:rPr lang="en-US" altLang="en-US" sz="2400" i="1"/>
              <a:t>perfect</a:t>
            </a:r>
            <a:r>
              <a:rPr lang="en-US" altLang="en-US" sz="2400" b="0" i="1"/>
              <a:t> </a:t>
            </a:r>
            <a:r>
              <a:rPr lang="en-US" altLang="en-US" sz="2400" i="1"/>
              <a:t>numbers</a:t>
            </a:r>
            <a:r>
              <a:rPr lang="en-US" altLang="en-US" sz="2400" b="0" i="1"/>
              <a:t>.</a:t>
            </a:r>
            <a:r>
              <a:rPr lang="en-US" altLang="en-US" sz="2400" b="0"/>
              <a:t>  For example, 6 is a perfect number because it is the sum of 1, 2, and 3, which are the integers less than 6 that divide evenly into 6.  Similarly, 28 is a perfect number because it is the sum of 1, 2, 4, 7, and 14.</a:t>
            </a:r>
          </a:p>
        </p:txBody>
      </p:sp>
      <p:sp>
        <p:nvSpPr>
          <p:cNvPr id="610308" name="Rectangle 4"/>
          <p:cNvSpPr>
            <a:spLocks noChangeArrowheads="1"/>
          </p:cNvSpPr>
          <p:nvPr/>
        </p:nvSpPr>
        <p:spPr bwMode="auto">
          <a:xfrm>
            <a:off x="482600" y="3479800"/>
            <a:ext cx="8128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altLang="en-US" sz="2400" b="0" dirty="0"/>
              <a:t>D</a:t>
            </a:r>
            <a:r>
              <a:rPr lang="en-US" altLang="en-US" sz="2400" b="0" dirty="0" smtClean="0"/>
              <a:t>esign </a:t>
            </a:r>
            <a:r>
              <a:rPr lang="en-US" altLang="en-US" sz="2400" b="0" dirty="0"/>
              <a:t>and implement a Java program that finds all the perfect numbers between two limits.  For example, if the limits are 1 and 10000, the output should look like this:  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874838" y="4876800"/>
            <a:ext cx="5402262" cy="1630363"/>
            <a:chOff x="1181" y="3197"/>
            <a:chExt cx="3403" cy="1027"/>
          </a:xfrm>
        </p:grpSpPr>
        <p:pic>
          <p:nvPicPr>
            <p:cNvPr id="61451" name="Picture 19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3205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2" name="Text Box 20"/>
            <p:cNvSpPr txBox="1">
              <a:spLocks noChangeArrowheads="1"/>
            </p:cNvSpPr>
            <p:nvPr/>
          </p:nvSpPr>
          <p:spPr bwMode="auto">
            <a:xfrm>
              <a:off x="1200" y="3197"/>
              <a:ext cx="33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00">
                  <a:solidFill>
                    <a:srgbClr val="333333"/>
                  </a:solidFill>
                  <a:latin typeface="Helvetica Neue" charset="0"/>
                </a:rPr>
                <a:t>FindPerfect</a:t>
              </a:r>
              <a:endParaRPr lang="en-US" altLang="en-US" sz="1000" b="0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892300" y="5087938"/>
            <a:ext cx="511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The perfect numbers between 1 and 10000 are:</a:t>
            </a:r>
          </a:p>
        </p:txBody>
      </p:sp>
      <p:sp>
        <p:nvSpPr>
          <p:cNvPr id="610326" name="Text Box 22"/>
          <p:cNvSpPr txBox="1">
            <a:spLocks noChangeArrowheads="1"/>
          </p:cNvSpPr>
          <p:nvPr/>
        </p:nvSpPr>
        <p:spPr bwMode="auto">
          <a:xfrm>
            <a:off x="1892300" y="5308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6</a:t>
            </a:r>
          </a:p>
        </p:txBody>
      </p:sp>
      <p:sp>
        <p:nvSpPr>
          <p:cNvPr id="610328" name="Text Box 24"/>
          <p:cNvSpPr txBox="1">
            <a:spLocks noChangeArrowheads="1"/>
          </p:cNvSpPr>
          <p:nvPr/>
        </p:nvSpPr>
        <p:spPr bwMode="auto">
          <a:xfrm>
            <a:off x="1892300" y="55245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28</a:t>
            </a:r>
          </a:p>
        </p:txBody>
      </p:sp>
      <p:sp>
        <p:nvSpPr>
          <p:cNvPr id="610329" name="Text Box 25"/>
          <p:cNvSpPr txBox="1">
            <a:spLocks noChangeArrowheads="1"/>
          </p:cNvSpPr>
          <p:nvPr/>
        </p:nvSpPr>
        <p:spPr bwMode="auto">
          <a:xfrm>
            <a:off x="1892300" y="57277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496</a:t>
            </a:r>
          </a:p>
        </p:txBody>
      </p:sp>
      <p:sp>
        <p:nvSpPr>
          <p:cNvPr id="610330" name="Text Box 26"/>
          <p:cNvSpPr txBox="1">
            <a:spLocks noChangeArrowheads="1"/>
          </p:cNvSpPr>
          <p:nvPr/>
        </p:nvSpPr>
        <p:spPr bwMode="auto">
          <a:xfrm>
            <a:off x="1892300" y="5943600"/>
            <a:ext cx="5029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Courier New" charset="0"/>
              </a:rPr>
              <a:t>8128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Extra Exercise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0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8" grpId="0" build="p" autoUpdateAnimBg="0"/>
      <p:bldP spid="610325" grpId="0" build="p" autoUpdateAnimBg="0"/>
      <p:bldP spid="610326" grpId="0" autoUpdateAnimBg="0"/>
      <p:bldP spid="610328" grpId="0" autoUpdateAnimBg="0"/>
      <p:bldP spid="610329" grpId="0" autoUpdateAnimBg="0"/>
      <p:bldP spid="61033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23909" name="TextBox 9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23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7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59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82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23780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0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800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793750"/>
            <a:ext cx="24511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76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698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1282013" y="970156"/>
            <a:ext cx="658299" cy="1795346"/>
          </a:xfrm>
          <a:custGeom>
            <a:avLst/>
            <a:gdLst>
              <a:gd name="connsiteX0" fmla="*/ 245704 w 658299"/>
              <a:gd name="connsiteY0" fmla="*/ 691376 h 1795346"/>
              <a:gd name="connsiteX1" fmla="*/ 223402 w 658299"/>
              <a:gd name="connsiteY1" fmla="*/ 1170878 h 1795346"/>
              <a:gd name="connsiteX2" fmla="*/ 212250 w 658299"/>
              <a:gd name="connsiteY2" fmla="*/ 1393903 h 1795346"/>
              <a:gd name="connsiteX3" fmla="*/ 223402 w 658299"/>
              <a:gd name="connsiteY3" fmla="*/ 1694985 h 1795346"/>
              <a:gd name="connsiteX4" fmla="*/ 245704 w 658299"/>
              <a:gd name="connsiteY4" fmla="*/ 1773044 h 1795346"/>
              <a:gd name="connsiteX5" fmla="*/ 268007 w 658299"/>
              <a:gd name="connsiteY5" fmla="*/ 1795346 h 1795346"/>
              <a:gd name="connsiteX6" fmla="*/ 323763 w 658299"/>
              <a:gd name="connsiteY6" fmla="*/ 1784195 h 1795346"/>
              <a:gd name="connsiteX7" fmla="*/ 357216 w 658299"/>
              <a:gd name="connsiteY7" fmla="*/ 1773044 h 1795346"/>
              <a:gd name="connsiteX8" fmla="*/ 379519 w 658299"/>
              <a:gd name="connsiteY8" fmla="*/ 1706137 h 1795346"/>
              <a:gd name="connsiteX9" fmla="*/ 401821 w 658299"/>
              <a:gd name="connsiteY9" fmla="*/ 1572322 h 1795346"/>
              <a:gd name="connsiteX10" fmla="*/ 424124 w 658299"/>
              <a:gd name="connsiteY10" fmla="*/ 1416205 h 1795346"/>
              <a:gd name="connsiteX11" fmla="*/ 435275 w 658299"/>
              <a:gd name="connsiteY11" fmla="*/ 1271239 h 1795346"/>
              <a:gd name="connsiteX12" fmla="*/ 424124 w 658299"/>
              <a:gd name="connsiteY12" fmla="*/ 959005 h 1795346"/>
              <a:gd name="connsiteX13" fmla="*/ 412972 w 658299"/>
              <a:gd name="connsiteY13" fmla="*/ 914400 h 1795346"/>
              <a:gd name="connsiteX14" fmla="*/ 424124 w 658299"/>
              <a:gd name="connsiteY14" fmla="*/ 691376 h 1795346"/>
              <a:gd name="connsiteX15" fmla="*/ 446426 w 658299"/>
              <a:gd name="connsiteY15" fmla="*/ 669073 h 1795346"/>
              <a:gd name="connsiteX16" fmla="*/ 513333 w 658299"/>
              <a:gd name="connsiteY16" fmla="*/ 624468 h 1795346"/>
              <a:gd name="connsiteX17" fmla="*/ 569089 w 658299"/>
              <a:gd name="connsiteY17" fmla="*/ 579864 h 1795346"/>
              <a:gd name="connsiteX18" fmla="*/ 591392 w 658299"/>
              <a:gd name="connsiteY18" fmla="*/ 557561 h 1795346"/>
              <a:gd name="connsiteX19" fmla="*/ 624846 w 658299"/>
              <a:gd name="connsiteY19" fmla="*/ 457200 h 1795346"/>
              <a:gd name="connsiteX20" fmla="*/ 647148 w 658299"/>
              <a:gd name="connsiteY20" fmla="*/ 379142 h 1795346"/>
              <a:gd name="connsiteX21" fmla="*/ 658299 w 658299"/>
              <a:gd name="connsiteY21" fmla="*/ 301083 h 1795346"/>
              <a:gd name="connsiteX22" fmla="*/ 635997 w 658299"/>
              <a:gd name="connsiteY22" fmla="*/ 89210 h 1795346"/>
              <a:gd name="connsiteX23" fmla="*/ 613694 w 658299"/>
              <a:gd name="connsiteY23" fmla="*/ 22303 h 1795346"/>
              <a:gd name="connsiteX24" fmla="*/ 591392 w 658299"/>
              <a:gd name="connsiteY24" fmla="*/ 0 h 1795346"/>
              <a:gd name="connsiteX25" fmla="*/ 557938 w 658299"/>
              <a:gd name="connsiteY25" fmla="*/ 256478 h 1795346"/>
              <a:gd name="connsiteX26" fmla="*/ 513333 w 658299"/>
              <a:gd name="connsiteY26" fmla="*/ 312234 h 1795346"/>
              <a:gd name="connsiteX27" fmla="*/ 502182 w 658299"/>
              <a:gd name="connsiteY27" fmla="*/ 256478 h 1795346"/>
              <a:gd name="connsiteX28" fmla="*/ 468728 w 658299"/>
              <a:gd name="connsiteY28" fmla="*/ 22303 h 1795346"/>
              <a:gd name="connsiteX29" fmla="*/ 435275 w 658299"/>
              <a:gd name="connsiteY29" fmla="*/ 33454 h 1795346"/>
              <a:gd name="connsiteX30" fmla="*/ 424124 w 658299"/>
              <a:gd name="connsiteY30" fmla="*/ 66907 h 1795346"/>
              <a:gd name="connsiteX31" fmla="*/ 412972 w 658299"/>
              <a:gd name="connsiteY31" fmla="*/ 312234 h 1795346"/>
              <a:gd name="connsiteX32" fmla="*/ 401821 w 658299"/>
              <a:gd name="connsiteY32" fmla="*/ 345688 h 1795346"/>
              <a:gd name="connsiteX33" fmla="*/ 368367 w 658299"/>
              <a:gd name="connsiteY33" fmla="*/ 356839 h 1795346"/>
              <a:gd name="connsiteX34" fmla="*/ 312611 w 658299"/>
              <a:gd name="connsiteY34" fmla="*/ 345688 h 1795346"/>
              <a:gd name="connsiteX35" fmla="*/ 279158 w 658299"/>
              <a:gd name="connsiteY35" fmla="*/ 66907 h 1795346"/>
              <a:gd name="connsiteX36" fmla="*/ 245704 w 658299"/>
              <a:gd name="connsiteY36" fmla="*/ 78059 h 1795346"/>
              <a:gd name="connsiteX37" fmla="*/ 234553 w 658299"/>
              <a:gd name="connsiteY37" fmla="*/ 111512 h 1795346"/>
              <a:gd name="connsiteX38" fmla="*/ 245704 w 658299"/>
              <a:gd name="connsiteY38" fmla="*/ 323385 h 1795346"/>
              <a:gd name="connsiteX39" fmla="*/ 201099 w 658299"/>
              <a:gd name="connsiteY39" fmla="*/ 401444 h 1795346"/>
              <a:gd name="connsiteX40" fmla="*/ 167646 w 658299"/>
              <a:gd name="connsiteY40" fmla="*/ 390293 h 1795346"/>
              <a:gd name="connsiteX41" fmla="*/ 145343 w 658299"/>
              <a:gd name="connsiteY41" fmla="*/ 200722 h 1795346"/>
              <a:gd name="connsiteX42" fmla="*/ 134192 w 658299"/>
              <a:gd name="connsiteY42" fmla="*/ 111512 h 1795346"/>
              <a:gd name="connsiteX43" fmla="*/ 100738 w 658299"/>
              <a:gd name="connsiteY43" fmla="*/ 44605 h 1795346"/>
              <a:gd name="connsiteX44" fmla="*/ 67285 w 658299"/>
              <a:gd name="connsiteY44" fmla="*/ 33454 h 1795346"/>
              <a:gd name="connsiteX45" fmla="*/ 44982 w 658299"/>
              <a:gd name="connsiteY45" fmla="*/ 323385 h 1795346"/>
              <a:gd name="connsiteX46" fmla="*/ 78436 w 658299"/>
              <a:gd name="connsiteY46" fmla="*/ 446049 h 1795346"/>
              <a:gd name="connsiteX47" fmla="*/ 111889 w 658299"/>
              <a:gd name="connsiteY47" fmla="*/ 557561 h 1795346"/>
              <a:gd name="connsiteX48" fmla="*/ 123041 w 658299"/>
              <a:gd name="connsiteY48" fmla="*/ 591015 h 1795346"/>
              <a:gd name="connsiteX49" fmla="*/ 134192 w 658299"/>
              <a:gd name="connsiteY49" fmla="*/ 624468 h 1795346"/>
              <a:gd name="connsiteX50" fmla="*/ 156494 w 658299"/>
              <a:gd name="connsiteY50" fmla="*/ 657922 h 1795346"/>
              <a:gd name="connsiteX51" fmla="*/ 167646 w 658299"/>
              <a:gd name="connsiteY51" fmla="*/ 691376 h 1795346"/>
              <a:gd name="connsiteX52" fmla="*/ 189948 w 658299"/>
              <a:gd name="connsiteY52" fmla="*/ 724829 h 17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58299" h="1795346">
                <a:moveTo>
                  <a:pt x="245704" y="691376"/>
                </a:moveTo>
                <a:cubicBezTo>
                  <a:pt x="198928" y="878483"/>
                  <a:pt x="239247" y="703454"/>
                  <a:pt x="223402" y="1170878"/>
                </a:cubicBezTo>
                <a:cubicBezTo>
                  <a:pt x="220880" y="1245270"/>
                  <a:pt x="215967" y="1319561"/>
                  <a:pt x="212250" y="1393903"/>
                </a:cubicBezTo>
                <a:cubicBezTo>
                  <a:pt x="215967" y="1494264"/>
                  <a:pt x="216936" y="1594764"/>
                  <a:pt x="223402" y="1694985"/>
                </a:cubicBezTo>
                <a:cubicBezTo>
                  <a:pt x="223753" y="1700430"/>
                  <a:pt x="240176" y="1763831"/>
                  <a:pt x="245704" y="1773044"/>
                </a:cubicBezTo>
                <a:cubicBezTo>
                  <a:pt x="251113" y="1782059"/>
                  <a:pt x="260573" y="1787912"/>
                  <a:pt x="268007" y="1795346"/>
                </a:cubicBezTo>
                <a:cubicBezTo>
                  <a:pt x="286592" y="1791629"/>
                  <a:pt x="305376" y="1788792"/>
                  <a:pt x="323763" y="1784195"/>
                </a:cubicBezTo>
                <a:cubicBezTo>
                  <a:pt x="335166" y="1781344"/>
                  <a:pt x="350384" y="1782609"/>
                  <a:pt x="357216" y="1773044"/>
                </a:cubicBezTo>
                <a:cubicBezTo>
                  <a:pt x="370880" y="1753914"/>
                  <a:pt x="379519" y="1706137"/>
                  <a:pt x="379519" y="1706137"/>
                </a:cubicBezTo>
                <a:lnTo>
                  <a:pt x="401821" y="1572322"/>
                </a:lnTo>
                <a:cubicBezTo>
                  <a:pt x="412048" y="1510960"/>
                  <a:pt x="417922" y="1481320"/>
                  <a:pt x="424124" y="1416205"/>
                </a:cubicBezTo>
                <a:cubicBezTo>
                  <a:pt x="428719" y="1367959"/>
                  <a:pt x="431558" y="1319561"/>
                  <a:pt x="435275" y="1271239"/>
                </a:cubicBezTo>
                <a:cubicBezTo>
                  <a:pt x="431558" y="1167161"/>
                  <a:pt x="430621" y="1062947"/>
                  <a:pt x="424124" y="959005"/>
                </a:cubicBezTo>
                <a:cubicBezTo>
                  <a:pt x="423168" y="943709"/>
                  <a:pt x="412972" y="929726"/>
                  <a:pt x="412972" y="914400"/>
                </a:cubicBezTo>
                <a:cubicBezTo>
                  <a:pt x="412972" y="839966"/>
                  <a:pt x="414067" y="765128"/>
                  <a:pt x="424124" y="691376"/>
                </a:cubicBezTo>
                <a:cubicBezTo>
                  <a:pt x="425545" y="680959"/>
                  <a:pt x="438015" y="675381"/>
                  <a:pt x="446426" y="669073"/>
                </a:cubicBezTo>
                <a:cubicBezTo>
                  <a:pt x="467869" y="652990"/>
                  <a:pt x="494379" y="643421"/>
                  <a:pt x="513333" y="624468"/>
                </a:cubicBezTo>
                <a:cubicBezTo>
                  <a:pt x="567189" y="570614"/>
                  <a:pt x="498747" y="636138"/>
                  <a:pt x="569089" y="579864"/>
                </a:cubicBezTo>
                <a:cubicBezTo>
                  <a:pt x="577299" y="573296"/>
                  <a:pt x="583958" y="564995"/>
                  <a:pt x="591392" y="557561"/>
                </a:cubicBezTo>
                <a:lnTo>
                  <a:pt x="624846" y="457200"/>
                </a:lnTo>
                <a:cubicBezTo>
                  <a:pt x="634399" y="428542"/>
                  <a:pt x="641548" y="409940"/>
                  <a:pt x="647148" y="379142"/>
                </a:cubicBezTo>
                <a:cubicBezTo>
                  <a:pt x="651850" y="353282"/>
                  <a:pt x="654582" y="327103"/>
                  <a:pt x="658299" y="301083"/>
                </a:cubicBezTo>
                <a:cubicBezTo>
                  <a:pt x="653393" y="232395"/>
                  <a:pt x="654620" y="157494"/>
                  <a:pt x="635997" y="89210"/>
                </a:cubicBezTo>
                <a:cubicBezTo>
                  <a:pt x="629811" y="66530"/>
                  <a:pt x="630317" y="38927"/>
                  <a:pt x="613694" y="22303"/>
                </a:cubicBezTo>
                <a:lnTo>
                  <a:pt x="591392" y="0"/>
                </a:lnTo>
                <a:cubicBezTo>
                  <a:pt x="510920" y="80472"/>
                  <a:pt x="591227" y="-9836"/>
                  <a:pt x="557938" y="256478"/>
                </a:cubicBezTo>
                <a:cubicBezTo>
                  <a:pt x="555928" y="272557"/>
                  <a:pt x="524620" y="300948"/>
                  <a:pt x="513333" y="312234"/>
                </a:cubicBezTo>
                <a:cubicBezTo>
                  <a:pt x="509616" y="293649"/>
                  <a:pt x="503756" y="275366"/>
                  <a:pt x="502182" y="256478"/>
                </a:cubicBezTo>
                <a:cubicBezTo>
                  <a:pt x="483031" y="26659"/>
                  <a:pt x="542147" y="95719"/>
                  <a:pt x="468728" y="22303"/>
                </a:cubicBezTo>
                <a:cubicBezTo>
                  <a:pt x="457577" y="26020"/>
                  <a:pt x="443586" y="25143"/>
                  <a:pt x="435275" y="33454"/>
                </a:cubicBezTo>
                <a:cubicBezTo>
                  <a:pt x="426964" y="41765"/>
                  <a:pt x="425061" y="55190"/>
                  <a:pt x="424124" y="66907"/>
                </a:cubicBezTo>
                <a:cubicBezTo>
                  <a:pt x="417596" y="148506"/>
                  <a:pt x="419500" y="230635"/>
                  <a:pt x="412972" y="312234"/>
                </a:cubicBezTo>
                <a:cubicBezTo>
                  <a:pt x="412035" y="323951"/>
                  <a:pt x="410133" y="337376"/>
                  <a:pt x="401821" y="345688"/>
                </a:cubicBezTo>
                <a:cubicBezTo>
                  <a:pt x="393509" y="354000"/>
                  <a:pt x="379518" y="353122"/>
                  <a:pt x="368367" y="356839"/>
                </a:cubicBezTo>
                <a:cubicBezTo>
                  <a:pt x="349782" y="353122"/>
                  <a:pt x="317208" y="364075"/>
                  <a:pt x="312611" y="345688"/>
                </a:cubicBezTo>
                <a:cubicBezTo>
                  <a:pt x="227486" y="5185"/>
                  <a:pt x="371001" y="158754"/>
                  <a:pt x="279158" y="66907"/>
                </a:cubicBezTo>
                <a:cubicBezTo>
                  <a:pt x="268007" y="70624"/>
                  <a:pt x="254016" y="69747"/>
                  <a:pt x="245704" y="78059"/>
                </a:cubicBezTo>
                <a:cubicBezTo>
                  <a:pt x="237393" y="86370"/>
                  <a:pt x="234553" y="99758"/>
                  <a:pt x="234553" y="111512"/>
                </a:cubicBezTo>
                <a:cubicBezTo>
                  <a:pt x="234553" y="182234"/>
                  <a:pt x="241987" y="252761"/>
                  <a:pt x="245704" y="323385"/>
                </a:cubicBezTo>
                <a:cubicBezTo>
                  <a:pt x="238488" y="366685"/>
                  <a:pt x="252953" y="401444"/>
                  <a:pt x="201099" y="401444"/>
                </a:cubicBezTo>
                <a:cubicBezTo>
                  <a:pt x="189345" y="401444"/>
                  <a:pt x="178797" y="394010"/>
                  <a:pt x="167646" y="390293"/>
                </a:cubicBezTo>
                <a:cubicBezTo>
                  <a:pt x="146369" y="241365"/>
                  <a:pt x="165990" y="386551"/>
                  <a:pt x="145343" y="200722"/>
                </a:cubicBezTo>
                <a:cubicBezTo>
                  <a:pt x="142034" y="170937"/>
                  <a:pt x="139119" y="141072"/>
                  <a:pt x="134192" y="111512"/>
                </a:cubicBezTo>
                <a:cubicBezTo>
                  <a:pt x="129144" y="81221"/>
                  <a:pt x="127943" y="60928"/>
                  <a:pt x="100738" y="44605"/>
                </a:cubicBezTo>
                <a:cubicBezTo>
                  <a:pt x="90659" y="38558"/>
                  <a:pt x="78436" y="37171"/>
                  <a:pt x="67285" y="33454"/>
                </a:cubicBezTo>
                <a:cubicBezTo>
                  <a:pt x="-52583" y="73409"/>
                  <a:pt x="19005" y="37645"/>
                  <a:pt x="44982" y="323385"/>
                </a:cubicBezTo>
                <a:cubicBezTo>
                  <a:pt x="50282" y="381685"/>
                  <a:pt x="65206" y="399743"/>
                  <a:pt x="78436" y="446049"/>
                </a:cubicBezTo>
                <a:cubicBezTo>
                  <a:pt x="112134" y="563997"/>
                  <a:pt x="58900" y="398597"/>
                  <a:pt x="111889" y="557561"/>
                </a:cubicBezTo>
                <a:lnTo>
                  <a:pt x="123041" y="591015"/>
                </a:lnTo>
                <a:cubicBezTo>
                  <a:pt x="126758" y="602166"/>
                  <a:pt x="127672" y="614688"/>
                  <a:pt x="134192" y="624468"/>
                </a:cubicBezTo>
                <a:cubicBezTo>
                  <a:pt x="141626" y="635619"/>
                  <a:pt x="150500" y="645935"/>
                  <a:pt x="156494" y="657922"/>
                </a:cubicBezTo>
                <a:cubicBezTo>
                  <a:pt x="161751" y="668436"/>
                  <a:pt x="162389" y="680862"/>
                  <a:pt x="167646" y="691376"/>
                </a:cubicBezTo>
                <a:cubicBezTo>
                  <a:pt x="173640" y="703363"/>
                  <a:pt x="189948" y="724829"/>
                  <a:pt x="189948" y="724829"/>
                </a:cubicBezTo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2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50615" y="936702"/>
            <a:ext cx="4476066" cy="2988591"/>
          </a:xfrm>
          <a:custGeom>
            <a:avLst/>
            <a:gdLst>
              <a:gd name="connsiteX0" fmla="*/ 459492 w 4476066"/>
              <a:gd name="connsiteY0" fmla="*/ 2676293 h 2988591"/>
              <a:gd name="connsiteX1" fmla="*/ 403736 w 4476066"/>
              <a:gd name="connsiteY1" fmla="*/ 2542478 h 2988591"/>
              <a:gd name="connsiteX2" fmla="*/ 381434 w 4476066"/>
              <a:gd name="connsiteY2" fmla="*/ 2475571 h 2988591"/>
              <a:gd name="connsiteX3" fmla="*/ 359131 w 4476066"/>
              <a:gd name="connsiteY3" fmla="*/ 2386361 h 2988591"/>
              <a:gd name="connsiteX4" fmla="*/ 314526 w 4476066"/>
              <a:gd name="connsiteY4" fmla="*/ 2308303 h 2988591"/>
              <a:gd name="connsiteX5" fmla="*/ 292224 w 4476066"/>
              <a:gd name="connsiteY5" fmla="*/ 2230244 h 2988591"/>
              <a:gd name="connsiteX6" fmla="*/ 203014 w 4476066"/>
              <a:gd name="connsiteY6" fmla="*/ 1929161 h 2988591"/>
              <a:gd name="connsiteX7" fmla="*/ 158409 w 4476066"/>
              <a:gd name="connsiteY7" fmla="*/ 1728439 h 2988591"/>
              <a:gd name="connsiteX8" fmla="*/ 102653 w 4476066"/>
              <a:gd name="connsiteY8" fmla="*/ 1494264 h 2988591"/>
              <a:gd name="connsiteX9" fmla="*/ 69200 w 4476066"/>
              <a:gd name="connsiteY9" fmla="*/ 1338147 h 2988591"/>
              <a:gd name="connsiteX10" fmla="*/ 58048 w 4476066"/>
              <a:gd name="connsiteY10" fmla="*/ 1260088 h 2988591"/>
              <a:gd name="connsiteX11" fmla="*/ 46897 w 4476066"/>
              <a:gd name="connsiteY11" fmla="*/ 1193181 h 2988591"/>
              <a:gd name="connsiteX12" fmla="*/ 35746 w 4476066"/>
              <a:gd name="connsiteY12" fmla="*/ 1059366 h 2988591"/>
              <a:gd name="connsiteX13" fmla="*/ 24595 w 4476066"/>
              <a:gd name="connsiteY13" fmla="*/ 1003610 h 2988591"/>
              <a:gd name="connsiteX14" fmla="*/ 13444 w 4476066"/>
              <a:gd name="connsiteY14" fmla="*/ 892098 h 2988591"/>
              <a:gd name="connsiteX15" fmla="*/ 2292 w 4476066"/>
              <a:gd name="connsiteY15" fmla="*/ 468352 h 2988591"/>
              <a:gd name="connsiteX16" fmla="*/ 35746 w 4476066"/>
              <a:gd name="connsiteY16" fmla="*/ 501805 h 2988591"/>
              <a:gd name="connsiteX17" fmla="*/ 91502 w 4476066"/>
              <a:gd name="connsiteY17" fmla="*/ 591015 h 2988591"/>
              <a:gd name="connsiteX18" fmla="*/ 113805 w 4476066"/>
              <a:gd name="connsiteY18" fmla="*/ 635620 h 2988591"/>
              <a:gd name="connsiteX19" fmla="*/ 203014 w 4476066"/>
              <a:gd name="connsiteY19" fmla="*/ 758283 h 2988591"/>
              <a:gd name="connsiteX20" fmla="*/ 281073 w 4476066"/>
              <a:gd name="connsiteY20" fmla="*/ 892098 h 2988591"/>
              <a:gd name="connsiteX21" fmla="*/ 325678 w 4476066"/>
              <a:gd name="connsiteY21" fmla="*/ 970157 h 2988591"/>
              <a:gd name="connsiteX22" fmla="*/ 392585 w 4476066"/>
              <a:gd name="connsiteY22" fmla="*/ 1059366 h 2988591"/>
              <a:gd name="connsiteX23" fmla="*/ 504097 w 4476066"/>
              <a:gd name="connsiteY23" fmla="*/ 1237786 h 2988591"/>
              <a:gd name="connsiteX24" fmla="*/ 537551 w 4476066"/>
              <a:gd name="connsiteY24" fmla="*/ 1271239 h 2988591"/>
              <a:gd name="connsiteX25" fmla="*/ 582156 w 4476066"/>
              <a:gd name="connsiteY25" fmla="*/ 1326996 h 2988591"/>
              <a:gd name="connsiteX26" fmla="*/ 626761 w 4476066"/>
              <a:gd name="connsiteY26" fmla="*/ 1382752 h 2988591"/>
              <a:gd name="connsiteX27" fmla="*/ 637912 w 4476066"/>
              <a:gd name="connsiteY27" fmla="*/ 1416205 h 2988591"/>
              <a:gd name="connsiteX28" fmla="*/ 682517 w 4476066"/>
              <a:gd name="connsiteY28" fmla="*/ 1460810 h 2988591"/>
              <a:gd name="connsiteX29" fmla="*/ 660214 w 4476066"/>
              <a:gd name="connsiteY29" fmla="*/ 1260088 h 2988591"/>
              <a:gd name="connsiteX30" fmla="*/ 649063 w 4476066"/>
              <a:gd name="connsiteY30" fmla="*/ 1148576 h 2988591"/>
              <a:gd name="connsiteX31" fmla="*/ 660214 w 4476066"/>
              <a:gd name="connsiteY31" fmla="*/ 591015 h 2988591"/>
              <a:gd name="connsiteX32" fmla="*/ 682517 w 4476066"/>
              <a:gd name="connsiteY32" fmla="*/ 512957 h 2988591"/>
              <a:gd name="connsiteX33" fmla="*/ 693668 w 4476066"/>
              <a:gd name="connsiteY33" fmla="*/ 468352 h 2988591"/>
              <a:gd name="connsiteX34" fmla="*/ 760575 w 4476066"/>
              <a:gd name="connsiteY34" fmla="*/ 423747 h 2988591"/>
              <a:gd name="connsiteX35" fmla="*/ 805180 w 4476066"/>
              <a:gd name="connsiteY35" fmla="*/ 446049 h 2988591"/>
              <a:gd name="connsiteX36" fmla="*/ 827483 w 4476066"/>
              <a:gd name="connsiteY36" fmla="*/ 479503 h 2988591"/>
              <a:gd name="connsiteX37" fmla="*/ 894390 w 4476066"/>
              <a:gd name="connsiteY37" fmla="*/ 579864 h 2988591"/>
              <a:gd name="connsiteX38" fmla="*/ 983600 w 4476066"/>
              <a:gd name="connsiteY38" fmla="*/ 713678 h 2988591"/>
              <a:gd name="connsiteX39" fmla="*/ 1017053 w 4476066"/>
              <a:gd name="connsiteY39" fmla="*/ 791737 h 2988591"/>
              <a:gd name="connsiteX40" fmla="*/ 1061658 w 4476066"/>
              <a:gd name="connsiteY40" fmla="*/ 869796 h 2988591"/>
              <a:gd name="connsiteX41" fmla="*/ 1095112 w 4476066"/>
              <a:gd name="connsiteY41" fmla="*/ 970157 h 2988591"/>
              <a:gd name="connsiteX42" fmla="*/ 1106263 w 4476066"/>
              <a:gd name="connsiteY42" fmla="*/ 1014761 h 2988591"/>
              <a:gd name="connsiteX43" fmla="*/ 1150868 w 4476066"/>
              <a:gd name="connsiteY43" fmla="*/ 1103971 h 2988591"/>
              <a:gd name="connsiteX44" fmla="*/ 1173170 w 4476066"/>
              <a:gd name="connsiteY44" fmla="*/ 1170878 h 2988591"/>
              <a:gd name="connsiteX45" fmla="*/ 1273531 w 4476066"/>
              <a:gd name="connsiteY45" fmla="*/ 1338147 h 2988591"/>
              <a:gd name="connsiteX46" fmla="*/ 1373892 w 4476066"/>
              <a:gd name="connsiteY46" fmla="*/ 1416205 h 2988591"/>
              <a:gd name="connsiteX47" fmla="*/ 1373892 w 4476066"/>
              <a:gd name="connsiteY47" fmla="*/ 1081669 h 2988591"/>
              <a:gd name="connsiteX48" fmla="*/ 1351590 w 4476066"/>
              <a:gd name="connsiteY48" fmla="*/ 903249 h 2988591"/>
              <a:gd name="connsiteX49" fmla="*/ 1362741 w 4476066"/>
              <a:gd name="connsiteY49" fmla="*/ 724830 h 2988591"/>
              <a:gd name="connsiteX50" fmla="*/ 1373892 w 4476066"/>
              <a:gd name="connsiteY50" fmla="*/ 680225 h 2988591"/>
              <a:gd name="connsiteX51" fmla="*/ 1429648 w 4476066"/>
              <a:gd name="connsiteY51" fmla="*/ 613318 h 2988591"/>
              <a:gd name="connsiteX52" fmla="*/ 1463102 w 4476066"/>
              <a:gd name="connsiteY52" fmla="*/ 591015 h 2988591"/>
              <a:gd name="connsiteX53" fmla="*/ 1507707 w 4476066"/>
              <a:gd name="connsiteY53" fmla="*/ 825191 h 2988591"/>
              <a:gd name="connsiteX54" fmla="*/ 1585765 w 4476066"/>
              <a:gd name="connsiteY54" fmla="*/ 992459 h 2988591"/>
              <a:gd name="connsiteX55" fmla="*/ 1608068 w 4476066"/>
              <a:gd name="connsiteY55" fmla="*/ 1014761 h 2988591"/>
              <a:gd name="connsiteX56" fmla="*/ 1641522 w 4476066"/>
              <a:gd name="connsiteY56" fmla="*/ 1003610 h 2988591"/>
              <a:gd name="connsiteX57" fmla="*/ 1674975 w 4476066"/>
              <a:gd name="connsiteY57" fmla="*/ 970157 h 2988591"/>
              <a:gd name="connsiteX58" fmla="*/ 1741883 w 4476066"/>
              <a:gd name="connsiteY58" fmla="*/ 858644 h 2988591"/>
              <a:gd name="connsiteX59" fmla="*/ 1786487 w 4476066"/>
              <a:gd name="connsiteY59" fmla="*/ 780586 h 2988591"/>
              <a:gd name="connsiteX60" fmla="*/ 1853395 w 4476066"/>
              <a:gd name="connsiteY60" fmla="*/ 691376 h 2988591"/>
              <a:gd name="connsiteX61" fmla="*/ 1909151 w 4476066"/>
              <a:gd name="connsiteY61" fmla="*/ 579864 h 2988591"/>
              <a:gd name="connsiteX62" fmla="*/ 2020663 w 4476066"/>
              <a:gd name="connsiteY62" fmla="*/ 434898 h 2988591"/>
              <a:gd name="connsiteX63" fmla="*/ 2187931 w 4476066"/>
              <a:gd name="connsiteY63" fmla="*/ 223025 h 2988591"/>
              <a:gd name="connsiteX64" fmla="*/ 2277141 w 4476066"/>
              <a:gd name="connsiteY64" fmla="*/ 122664 h 2988591"/>
              <a:gd name="connsiteX65" fmla="*/ 2377502 w 4476066"/>
              <a:gd name="connsiteY65" fmla="*/ 44605 h 2988591"/>
              <a:gd name="connsiteX66" fmla="*/ 2399805 w 4476066"/>
              <a:gd name="connsiteY66" fmla="*/ 22303 h 2988591"/>
              <a:gd name="connsiteX67" fmla="*/ 2455561 w 4476066"/>
              <a:gd name="connsiteY67" fmla="*/ 11152 h 2988591"/>
              <a:gd name="connsiteX68" fmla="*/ 2533619 w 4476066"/>
              <a:gd name="connsiteY68" fmla="*/ 22303 h 2988591"/>
              <a:gd name="connsiteX69" fmla="*/ 2555922 w 4476066"/>
              <a:gd name="connsiteY69" fmla="*/ 55757 h 2988591"/>
              <a:gd name="connsiteX70" fmla="*/ 2522468 w 4476066"/>
              <a:gd name="connsiteY70" fmla="*/ 401444 h 2988591"/>
              <a:gd name="connsiteX71" fmla="*/ 2500165 w 4476066"/>
              <a:gd name="connsiteY71" fmla="*/ 479503 h 2988591"/>
              <a:gd name="connsiteX72" fmla="*/ 2466712 w 4476066"/>
              <a:gd name="connsiteY72" fmla="*/ 546410 h 2988591"/>
              <a:gd name="connsiteX73" fmla="*/ 2433258 w 4476066"/>
              <a:gd name="connsiteY73" fmla="*/ 624469 h 2988591"/>
              <a:gd name="connsiteX74" fmla="*/ 2410956 w 4476066"/>
              <a:gd name="connsiteY74" fmla="*/ 691376 h 2988591"/>
              <a:gd name="connsiteX75" fmla="*/ 2377502 w 4476066"/>
              <a:gd name="connsiteY75" fmla="*/ 769435 h 2988591"/>
              <a:gd name="connsiteX76" fmla="*/ 2355200 w 4476066"/>
              <a:gd name="connsiteY76" fmla="*/ 836342 h 2988591"/>
              <a:gd name="connsiteX77" fmla="*/ 2332897 w 4476066"/>
              <a:gd name="connsiteY77" fmla="*/ 892098 h 2988591"/>
              <a:gd name="connsiteX78" fmla="*/ 2321746 w 4476066"/>
              <a:gd name="connsiteY78" fmla="*/ 947854 h 2988591"/>
              <a:gd name="connsiteX79" fmla="*/ 2310595 w 4476066"/>
              <a:gd name="connsiteY79" fmla="*/ 981308 h 2988591"/>
              <a:gd name="connsiteX80" fmla="*/ 2299444 w 4476066"/>
              <a:gd name="connsiteY80" fmla="*/ 1025913 h 2988591"/>
              <a:gd name="connsiteX81" fmla="*/ 2288292 w 4476066"/>
              <a:gd name="connsiteY81" fmla="*/ 1059366 h 2988591"/>
              <a:gd name="connsiteX82" fmla="*/ 2277141 w 4476066"/>
              <a:gd name="connsiteY82" fmla="*/ 1103971 h 2988591"/>
              <a:gd name="connsiteX83" fmla="*/ 2321746 w 4476066"/>
              <a:gd name="connsiteY83" fmla="*/ 914400 h 2988591"/>
              <a:gd name="connsiteX84" fmla="*/ 2355200 w 4476066"/>
              <a:gd name="connsiteY84" fmla="*/ 836342 h 2988591"/>
              <a:gd name="connsiteX85" fmla="*/ 2399805 w 4476066"/>
              <a:gd name="connsiteY85" fmla="*/ 758283 h 2988591"/>
              <a:gd name="connsiteX86" fmla="*/ 2466712 w 4476066"/>
              <a:gd name="connsiteY86" fmla="*/ 602166 h 2988591"/>
              <a:gd name="connsiteX87" fmla="*/ 2500165 w 4476066"/>
              <a:gd name="connsiteY87" fmla="*/ 568713 h 2988591"/>
              <a:gd name="connsiteX88" fmla="*/ 2633980 w 4476066"/>
              <a:gd name="connsiteY88" fmla="*/ 356839 h 2988591"/>
              <a:gd name="connsiteX89" fmla="*/ 2723190 w 4476066"/>
              <a:gd name="connsiteY89" fmla="*/ 256478 h 2988591"/>
              <a:gd name="connsiteX90" fmla="*/ 2756644 w 4476066"/>
              <a:gd name="connsiteY90" fmla="*/ 211874 h 2988591"/>
              <a:gd name="connsiteX91" fmla="*/ 2901609 w 4476066"/>
              <a:gd name="connsiteY91" fmla="*/ 89210 h 2988591"/>
              <a:gd name="connsiteX92" fmla="*/ 2957365 w 4476066"/>
              <a:gd name="connsiteY92" fmla="*/ 55757 h 2988591"/>
              <a:gd name="connsiteX93" fmla="*/ 3046575 w 4476066"/>
              <a:gd name="connsiteY93" fmla="*/ 22303 h 2988591"/>
              <a:gd name="connsiteX94" fmla="*/ 3135785 w 4476066"/>
              <a:gd name="connsiteY94" fmla="*/ 0 h 2988591"/>
              <a:gd name="connsiteX95" fmla="*/ 3113483 w 4476066"/>
              <a:gd name="connsiteY95" fmla="*/ 133815 h 2988591"/>
              <a:gd name="connsiteX96" fmla="*/ 3035424 w 4476066"/>
              <a:gd name="connsiteY96" fmla="*/ 278781 h 2988591"/>
              <a:gd name="connsiteX97" fmla="*/ 2946214 w 4476066"/>
              <a:gd name="connsiteY97" fmla="*/ 468352 h 2988591"/>
              <a:gd name="connsiteX98" fmla="*/ 2901609 w 4476066"/>
              <a:gd name="connsiteY98" fmla="*/ 579864 h 2988591"/>
              <a:gd name="connsiteX99" fmla="*/ 2845853 w 4476066"/>
              <a:gd name="connsiteY99" fmla="*/ 680225 h 2988591"/>
              <a:gd name="connsiteX100" fmla="*/ 2812400 w 4476066"/>
              <a:gd name="connsiteY100" fmla="*/ 780586 h 2988591"/>
              <a:gd name="connsiteX101" fmla="*/ 2778946 w 4476066"/>
              <a:gd name="connsiteY101" fmla="*/ 892098 h 2988591"/>
              <a:gd name="connsiteX102" fmla="*/ 2745492 w 4476066"/>
              <a:gd name="connsiteY102" fmla="*/ 1037064 h 2988591"/>
              <a:gd name="connsiteX103" fmla="*/ 2723190 w 4476066"/>
              <a:gd name="connsiteY103" fmla="*/ 1115122 h 2988591"/>
              <a:gd name="connsiteX104" fmla="*/ 2712039 w 4476066"/>
              <a:gd name="connsiteY104" fmla="*/ 1193181 h 2988591"/>
              <a:gd name="connsiteX105" fmla="*/ 2700887 w 4476066"/>
              <a:gd name="connsiteY105" fmla="*/ 1226635 h 2988591"/>
              <a:gd name="connsiteX106" fmla="*/ 2689736 w 4476066"/>
              <a:gd name="connsiteY106" fmla="*/ 1315844 h 2988591"/>
              <a:gd name="connsiteX107" fmla="*/ 2700887 w 4476066"/>
              <a:gd name="connsiteY107" fmla="*/ 1382752 h 2988591"/>
              <a:gd name="connsiteX108" fmla="*/ 2734341 w 4476066"/>
              <a:gd name="connsiteY108" fmla="*/ 1349298 h 2988591"/>
              <a:gd name="connsiteX109" fmla="*/ 2756644 w 4476066"/>
              <a:gd name="connsiteY109" fmla="*/ 1304693 h 2988591"/>
              <a:gd name="connsiteX110" fmla="*/ 2801248 w 4476066"/>
              <a:gd name="connsiteY110" fmla="*/ 1237786 h 2988591"/>
              <a:gd name="connsiteX111" fmla="*/ 2879307 w 4476066"/>
              <a:gd name="connsiteY111" fmla="*/ 1126274 h 2988591"/>
              <a:gd name="connsiteX112" fmla="*/ 2957365 w 4476066"/>
              <a:gd name="connsiteY112" fmla="*/ 992459 h 2988591"/>
              <a:gd name="connsiteX113" fmla="*/ 3046575 w 4476066"/>
              <a:gd name="connsiteY113" fmla="*/ 847493 h 2988591"/>
              <a:gd name="connsiteX114" fmla="*/ 3113483 w 4476066"/>
              <a:gd name="connsiteY114" fmla="*/ 747132 h 2988591"/>
              <a:gd name="connsiteX115" fmla="*/ 3269600 w 4476066"/>
              <a:gd name="connsiteY115" fmla="*/ 591015 h 2988591"/>
              <a:gd name="connsiteX116" fmla="*/ 3325356 w 4476066"/>
              <a:gd name="connsiteY116" fmla="*/ 535259 h 2988591"/>
              <a:gd name="connsiteX117" fmla="*/ 3358809 w 4476066"/>
              <a:gd name="connsiteY117" fmla="*/ 512957 h 2988591"/>
              <a:gd name="connsiteX118" fmla="*/ 3414565 w 4476066"/>
              <a:gd name="connsiteY118" fmla="*/ 457200 h 2988591"/>
              <a:gd name="connsiteX119" fmla="*/ 3526078 w 4476066"/>
              <a:gd name="connsiteY119" fmla="*/ 390293 h 2988591"/>
              <a:gd name="connsiteX120" fmla="*/ 3626439 w 4476066"/>
              <a:gd name="connsiteY120" fmla="*/ 334537 h 2988591"/>
              <a:gd name="connsiteX121" fmla="*/ 3659892 w 4476066"/>
              <a:gd name="connsiteY121" fmla="*/ 557561 h 2988591"/>
              <a:gd name="connsiteX122" fmla="*/ 3548380 w 4476066"/>
              <a:gd name="connsiteY122" fmla="*/ 836342 h 2988591"/>
              <a:gd name="connsiteX123" fmla="*/ 3459170 w 4476066"/>
              <a:gd name="connsiteY123" fmla="*/ 1059366 h 2988591"/>
              <a:gd name="connsiteX124" fmla="*/ 3414565 w 4476066"/>
              <a:gd name="connsiteY124" fmla="*/ 1170878 h 2988591"/>
              <a:gd name="connsiteX125" fmla="*/ 3392263 w 4476066"/>
              <a:gd name="connsiteY125" fmla="*/ 1215483 h 2988591"/>
              <a:gd name="connsiteX126" fmla="*/ 3358809 w 4476066"/>
              <a:gd name="connsiteY126" fmla="*/ 1315844 h 2988591"/>
              <a:gd name="connsiteX127" fmla="*/ 3325356 w 4476066"/>
              <a:gd name="connsiteY127" fmla="*/ 1405054 h 2988591"/>
              <a:gd name="connsiteX128" fmla="*/ 3291902 w 4476066"/>
              <a:gd name="connsiteY128" fmla="*/ 1471961 h 2988591"/>
              <a:gd name="connsiteX129" fmla="*/ 3247297 w 4476066"/>
              <a:gd name="connsiteY129" fmla="*/ 1605776 h 2988591"/>
              <a:gd name="connsiteX130" fmla="*/ 3236146 w 4476066"/>
              <a:gd name="connsiteY130" fmla="*/ 1639230 h 2988591"/>
              <a:gd name="connsiteX131" fmla="*/ 3303053 w 4476066"/>
              <a:gd name="connsiteY131" fmla="*/ 1550020 h 2988591"/>
              <a:gd name="connsiteX132" fmla="*/ 3336507 w 4476066"/>
              <a:gd name="connsiteY132" fmla="*/ 1505415 h 2988591"/>
              <a:gd name="connsiteX133" fmla="*/ 3381112 w 4476066"/>
              <a:gd name="connsiteY133" fmla="*/ 1449659 h 2988591"/>
              <a:gd name="connsiteX134" fmla="*/ 3604136 w 4476066"/>
              <a:gd name="connsiteY134" fmla="*/ 1260088 h 2988591"/>
              <a:gd name="connsiteX135" fmla="*/ 3793707 w 4476066"/>
              <a:gd name="connsiteY135" fmla="*/ 1115122 h 2988591"/>
              <a:gd name="connsiteX136" fmla="*/ 3916370 w 4476066"/>
              <a:gd name="connsiteY136" fmla="*/ 1037064 h 2988591"/>
              <a:gd name="connsiteX137" fmla="*/ 4027883 w 4476066"/>
              <a:gd name="connsiteY137" fmla="*/ 959005 h 2988591"/>
              <a:gd name="connsiteX138" fmla="*/ 4184000 w 4476066"/>
              <a:gd name="connsiteY138" fmla="*/ 880947 h 2988591"/>
              <a:gd name="connsiteX139" fmla="*/ 4328965 w 4476066"/>
              <a:gd name="connsiteY139" fmla="*/ 791737 h 2988591"/>
              <a:gd name="connsiteX140" fmla="*/ 4362419 w 4476066"/>
              <a:gd name="connsiteY140" fmla="*/ 780586 h 2988591"/>
              <a:gd name="connsiteX141" fmla="*/ 4395873 w 4476066"/>
              <a:gd name="connsiteY141" fmla="*/ 758283 h 2988591"/>
              <a:gd name="connsiteX142" fmla="*/ 4440478 w 4476066"/>
              <a:gd name="connsiteY142" fmla="*/ 735981 h 2988591"/>
              <a:gd name="connsiteX143" fmla="*/ 4473931 w 4476066"/>
              <a:gd name="connsiteY143" fmla="*/ 713678 h 2988591"/>
              <a:gd name="connsiteX144" fmla="*/ 4384722 w 4476066"/>
              <a:gd name="connsiteY144" fmla="*/ 802888 h 2988591"/>
              <a:gd name="connsiteX145" fmla="*/ 4239756 w 4476066"/>
              <a:gd name="connsiteY145" fmla="*/ 959005 h 2988591"/>
              <a:gd name="connsiteX146" fmla="*/ 4150546 w 4476066"/>
              <a:gd name="connsiteY146" fmla="*/ 1048215 h 2988591"/>
              <a:gd name="connsiteX147" fmla="*/ 3994429 w 4476066"/>
              <a:gd name="connsiteY147" fmla="*/ 1204332 h 2988591"/>
              <a:gd name="connsiteX148" fmla="*/ 3871765 w 4476066"/>
              <a:gd name="connsiteY148" fmla="*/ 1304693 h 2988591"/>
              <a:gd name="connsiteX149" fmla="*/ 3737951 w 4476066"/>
              <a:gd name="connsiteY149" fmla="*/ 1427357 h 2988591"/>
              <a:gd name="connsiteX150" fmla="*/ 3581834 w 4476066"/>
              <a:gd name="connsiteY150" fmla="*/ 1550020 h 2988591"/>
              <a:gd name="connsiteX151" fmla="*/ 3291902 w 4476066"/>
              <a:gd name="connsiteY151" fmla="*/ 1806498 h 2988591"/>
              <a:gd name="connsiteX152" fmla="*/ 3146936 w 4476066"/>
              <a:gd name="connsiteY152" fmla="*/ 1940313 h 2988591"/>
              <a:gd name="connsiteX153" fmla="*/ 2935063 w 4476066"/>
              <a:gd name="connsiteY153" fmla="*/ 2118732 h 2988591"/>
              <a:gd name="connsiteX154" fmla="*/ 2823551 w 4476066"/>
              <a:gd name="connsiteY154" fmla="*/ 2219093 h 2988591"/>
              <a:gd name="connsiteX155" fmla="*/ 2712039 w 4476066"/>
              <a:gd name="connsiteY155" fmla="*/ 2319454 h 2988591"/>
              <a:gd name="connsiteX156" fmla="*/ 2555922 w 4476066"/>
              <a:gd name="connsiteY156" fmla="*/ 2475571 h 2988591"/>
              <a:gd name="connsiteX157" fmla="*/ 2455561 w 4476066"/>
              <a:gd name="connsiteY157" fmla="*/ 2564781 h 2988591"/>
              <a:gd name="connsiteX158" fmla="*/ 2410956 w 4476066"/>
              <a:gd name="connsiteY158" fmla="*/ 2620537 h 2988591"/>
              <a:gd name="connsiteX159" fmla="*/ 2321746 w 4476066"/>
              <a:gd name="connsiteY159" fmla="*/ 2698596 h 2988591"/>
              <a:gd name="connsiteX160" fmla="*/ 2265990 w 4476066"/>
              <a:gd name="connsiteY160" fmla="*/ 2776654 h 2988591"/>
              <a:gd name="connsiteX161" fmla="*/ 2232536 w 4476066"/>
              <a:gd name="connsiteY161" fmla="*/ 2810108 h 2988591"/>
              <a:gd name="connsiteX162" fmla="*/ 2199083 w 4476066"/>
              <a:gd name="connsiteY162" fmla="*/ 2854713 h 2988591"/>
              <a:gd name="connsiteX163" fmla="*/ 2165629 w 4476066"/>
              <a:gd name="connsiteY163" fmla="*/ 2888166 h 2988591"/>
              <a:gd name="connsiteX164" fmla="*/ 2121024 w 4476066"/>
              <a:gd name="connsiteY164" fmla="*/ 2955074 h 2988591"/>
              <a:gd name="connsiteX165" fmla="*/ 2087570 w 4476066"/>
              <a:gd name="connsiteY165" fmla="*/ 2988527 h 2988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76066" h="2988591">
                <a:moveTo>
                  <a:pt x="459492" y="2676293"/>
                </a:moveTo>
                <a:cubicBezTo>
                  <a:pt x="440907" y="2631688"/>
                  <a:pt x="419017" y="2588320"/>
                  <a:pt x="403736" y="2542478"/>
                </a:cubicBezTo>
                <a:cubicBezTo>
                  <a:pt x="396302" y="2520176"/>
                  <a:pt x="387892" y="2498175"/>
                  <a:pt x="381434" y="2475571"/>
                </a:cubicBezTo>
                <a:cubicBezTo>
                  <a:pt x="373013" y="2446098"/>
                  <a:pt x="370515" y="2414821"/>
                  <a:pt x="359131" y="2386361"/>
                </a:cubicBezTo>
                <a:cubicBezTo>
                  <a:pt x="348001" y="2358537"/>
                  <a:pt x="329394" y="2334322"/>
                  <a:pt x="314526" y="2308303"/>
                </a:cubicBezTo>
                <a:cubicBezTo>
                  <a:pt x="307092" y="2282283"/>
                  <a:pt x="300296" y="2256073"/>
                  <a:pt x="292224" y="2230244"/>
                </a:cubicBezTo>
                <a:cubicBezTo>
                  <a:pt x="251204" y="2098978"/>
                  <a:pt x="239865" y="2094992"/>
                  <a:pt x="203014" y="1929161"/>
                </a:cubicBezTo>
                <a:cubicBezTo>
                  <a:pt x="188146" y="1862254"/>
                  <a:pt x="172770" y="1795457"/>
                  <a:pt x="158409" y="1728439"/>
                </a:cubicBezTo>
                <a:cubicBezTo>
                  <a:pt x="119286" y="1545862"/>
                  <a:pt x="139577" y="1623494"/>
                  <a:pt x="102653" y="1494264"/>
                </a:cubicBezTo>
                <a:cubicBezTo>
                  <a:pt x="73857" y="1263891"/>
                  <a:pt x="112533" y="1525922"/>
                  <a:pt x="69200" y="1338147"/>
                </a:cubicBezTo>
                <a:cubicBezTo>
                  <a:pt x="63290" y="1312536"/>
                  <a:pt x="62045" y="1286066"/>
                  <a:pt x="58048" y="1260088"/>
                </a:cubicBezTo>
                <a:cubicBezTo>
                  <a:pt x="54610" y="1237741"/>
                  <a:pt x="50614" y="1215483"/>
                  <a:pt x="46897" y="1193181"/>
                </a:cubicBezTo>
                <a:cubicBezTo>
                  <a:pt x="43180" y="1148576"/>
                  <a:pt x="40976" y="1103819"/>
                  <a:pt x="35746" y="1059366"/>
                </a:cubicBezTo>
                <a:cubicBezTo>
                  <a:pt x="33532" y="1040542"/>
                  <a:pt x="27100" y="1022397"/>
                  <a:pt x="24595" y="1003610"/>
                </a:cubicBezTo>
                <a:cubicBezTo>
                  <a:pt x="19658" y="966582"/>
                  <a:pt x="17161" y="929269"/>
                  <a:pt x="13444" y="892098"/>
                </a:cubicBezTo>
                <a:cubicBezTo>
                  <a:pt x="9727" y="750849"/>
                  <a:pt x="-5769" y="609419"/>
                  <a:pt x="2292" y="468352"/>
                </a:cubicBezTo>
                <a:cubicBezTo>
                  <a:pt x="3192" y="452608"/>
                  <a:pt x="26470" y="489051"/>
                  <a:pt x="35746" y="501805"/>
                </a:cubicBezTo>
                <a:cubicBezTo>
                  <a:pt x="56371" y="530165"/>
                  <a:pt x="72917" y="561278"/>
                  <a:pt x="91502" y="591015"/>
                </a:cubicBezTo>
                <a:cubicBezTo>
                  <a:pt x="100312" y="605112"/>
                  <a:pt x="104584" y="621789"/>
                  <a:pt x="113805" y="635620"/>
                </a:cubicBezTo>
                <a:cubicBezTo>
                  <a:pt x="141849" y="677686"/>
                  <a:pt x="203014" y="758283"/>
                  <a:pt x="203014" y="758283"/>
                </a:cubicBezTo>
                <a:cubicBezTo>
                  <a:pt x="243508" y="879764"/>
                  <a:pt x="199140" y="773750"/>
                  <a:pt x="281073" y="892098"/>
                </a:cubicBezTo>
                <a:cubicBezTo>
                  <a:pt x="298131" y="916738"/>
                  <a:pt x="309055" y="945222"/>
                  <a:pt x="325678" y="970157"/>
                </a:cubicBezTo>
                <a:cubicBezTo>
                  <a:pt x="346296" y="1001085"/>
                  <a:pt x="371967" y="1028438"/>
                  <a:pt x="392585" y="1059366"/>
                </a:cubicBezTo>
                <a:cubicBezTo>
                  <a:pt x="431488" y="1117721"/>
                  <a:pt x="464494" y="1179904"/>
                  <a:pt x="504097" y="1237786"/>
                </a:cubicBezTo>
                <a:cubicBezTo>
                  <a:pt x="513002" y="1250801"/>
                  <a:pt x="527166" y="1259371"/>
                  <a:pt x="537551" y="1271239"/>
                </a:cubicBezTo>
                <a:cubicBezTo>
                  <a:pt x="553224" y="1289151"/>
                  <a:pt x="567875" y="1307955"/>
                  <a:pt x="582156" y="1326996"/>
                </a:cubicBezTo>
                <a:cubicBezTo>
                  <a:pt x="624356" y="1383263"/>
                  <a:pt x="583947" y="1339938"/>
                  <a:pt x="626761" y="1382752"/>
                </a:cubicBezTo>
                <a:cubicBezTo>
                  <a:pt x="630478" y="1393903"/>
                  <a:pt x="631080" y="1406640"/>
                  <a:pt x="637912" y="1416205"/>
                </a:cubicBezTo>
                <a:cubicBezTo>
                  <a:pt x="650134" y="1433315"/>
                  <a:pt x="682517" y="1460810"/>
                  <a:pt x="682517" y="1460810"/>
                </a:cubicBezTo>
                <a:cubicBezTo>
                  <a:pt x="648690" y="1122560"/>
                  <a:pt x="691797" y="1544339"/>
                  <a:pt x="660214" y="1260088"/>
                </a:cubicBezTo>
                <a:cubicBezTo>
                  <a:pt x="656089" y="1222960"/>
                  <a:pt x="652780" y="1185747"/>
                  <a:pt x="649063" y="1148576"/>
                </a:cubicBezTo>
                <a:cubicBezTo>
                  <a:pt x="652780" y="962722"/>
                  <a:pt x="650444" y="776649"/>
                  <a:pt x="660214" y="591015"/>
                </a:cubicBezTo>
                <a:cubicBezTo>
                  <a:pt x="661636" y="563992"/>
                  <a:pt x="675397" y="539064"/>
                  <a:pt x="682517" y="512957"/>
                </a:cubicBezTo>
                <a:cubicBezTo>
                  <a:pt x="686550" y="498171"/>
                  <a:pt x="686064" y="481659"/>
                  <a:pt x="693668" y="468352"/>
                </a:cubicBezTo>
                <a:cubicBezTo>
                  <a:pt x="713322" y="433957"/>
                  <a:pt x="728641" y="434392"/>
                  <a:pt x="760575" y="423747"/>
                </a:cubicBezTo>
                <a:cubicBezTo>
                  <a:pt x="775443" y="431181"/>
                  <a:pt x="792410" y="435407"/>
                  <a:pt x="805180" y="446049"/>
                </a:cubicBezTo>
                <a:cubicBezTo>
                  <a:pt x="815476" y="454629"/>
                  <a:pt x="819442" y="468781"/>
                  <a:pt x="827483" y="479503"/>
                </a:cubicBezTo>
                <a:cubicBezTo>
                  <a:pt x="970415" y="670080"/>
                  <a:pt x="800019" y="428873"/>
                  <a:pt x="894390" y="579864"/>
                </a:cubicBezTo>
                <a:cubicBezTo>
                  <a:pt x="922803" y="625324"/>
                  <a:pt x="962483" y="664404"/>
                  <a:pt x="983600" y="713678"/>
                </a:cubicBezTo>
                <a:cubicBezTo>
                  <a:pt x="994751" y="739698"/>
                  <a:pt x="1004393" y="766417"/>
                  <a:pt x="1017053" y="791737"/>
                </a:cubicBezTo>
                <a:cubicBezTo>
                  <a:pt x="1030455" y="818541"/>
                  <a:pt x="1049646" y="842340"/>
                  <a:pt x="1061658" y="869796"/>
                </a:cubicBezTo>
                <a:cubicBezTo>
                  <a:pt x="1075792" y="902103"/>
                  <a:pt x="1084741" y="936453"/>
                  <a:pt x="1095112" y="970157"/>
                </a:cubicBezTo>
                <a:cubicBezTo>
                  <a:pt x="1099619" y="984805"/>
                  <a:pt x="1100369" y="1000614"/>
                  <a:pt x="1106263" y="1014761"/>
                </a:cubicBezTo>
                <a:cubicBezTo>
                  <a:pt x="1119050" y="1045450"/>
                  <a:pt x="1137772" y="1073413"/>
                  <a:pt x="1150868" y="1103971"/>
                </a:cubicBezTo>
                <a:cubicBezTo>
                  <a:pt x="1160128" y="1125579"/>
                  <a:pt x="1164128" y="1149178"/>
                  <a:pt x="1173170" y="1170878"/>
                </a:cubicBezTo>
                <a:cubicBezTo>
                  <a:pt x="1195828" y="1225259"/>
                  <a:pt x="1239192" y="1295224"/>
                  <a:pt x="1273531" y="1338147"/>
                </a:cubicBezTo>
                <a:cubicBezTo>
                  <a:pt x="1328235" y="1406527"/>
                  <a:pt x="1318162" y="1397628"/>
                  <a:pt x="1373892" y="1416205"/>
                </a:cubicBezTo>
                <a:cubicBezTo>
                  <a:pt x="1398034" y="1271362"/>
                  <a:pt x="1392657" y="1331863"/>
                  <a:pt x="1373892" y="1081669"/>
                </a:cubicBezTo>
                <a:cubicBezTo>
                  <a:pt x="1369409" y="1021901"/>
                  <a:pt x="1351590" y="903249"/>
                  <a:pt x="1351590" y="903249"/>
                </a:cubicBezTo>
                <a:cubicBezTo>
                  <a:pt x="1355307" y="843776"/>
                  <a:pt x="1356812" y="784123"/>
                  <a:pt x="1362741" y="724830"/>
                </a:cubicBezTo>
                <a:cubicBezTo>
                  <a:pt x="1364266" y="709580"/>
                  <a:pt x="1367855" y="694312"/>
                  <a:pt x="1373892" y="680225"/>
                </a:cubicBezTo>
                <a:cubicBezTo>
                  <a:pt x="1383638" y="657484"/>
                  <a:pt x="1411786" y="628203"/>
                  <a:pt x="1429648" y="613318"/>
                </a:cubicBezTo>
                <a:cubicBezTo>
                  <a:pt x="1439944" y="604738"/>
                  <a:pt x="1451951" y="598449"/>
                  <a:pt x="1463102" y="591015"/>
                </a:cubicBezTo>
                <a:cubicBezTo>
                  <a:pt x="1570588" y="626843"/>
                  <a:pt x="1474331" y="583214"/>
                  <a:pt x="1507707" y="825191"/>
                </a:cubicBezTo>
                <a:cubicBezTo>
                  <a:pt x="1514371" y="873502"/>
                  <a:pt x="1548407" y="955103"/>
                  <a:pt x="1585765" y="992459"/>
                </a:cubicBezTo>
                <a:lnTo>
                  <a:pt x="1608068" y="1014761"/>
                </a:lnTo>
                <a:cubicBezTo>
                  <a:pt x="1619219" y="1011044"/>
                  <a:pt x="1631742" y="1010130"/>
                  <a:pt x="1641522" y="1003610"/>
                </a:cubicBezTo>
                <a:cubicBezTo>
                  <a:pt x="1654643" y="994863"/>
                  <a:pt x="1665999" y="983123"/>
                  <a:pt x="1674975" y="970157"/>
                </a:cubicBezTo>
                <a:cubicBezTo>
                  <a:pt x="1699649" y="934516"/>
                  <a:pt x="1719904" y="896008"/>
                  <a:pt x="1741883" y="858644"/>
                </a:cubicBezTo>
                <a:cubicBezTo>
                  <a:pt x="1757077" y="832814"/>
                  <a:pt x="1768506" y="804560"/>
                  <a:pt x="1786487" y="780586"/>
                </a:cubicBezTo>
                <a:cubicBezTo>
                  <a:pt x="1808790" y="750849"/>
                  <a:pt x="1834012" y="723093"/>
                  <a:pt x="1853395" y="691376"/>
                </a:cubicBezTo>
                <a:cubicBezTo>
                  <a:pt x="1875066" y="655915"/>
                  <a:pt x="1886449" y="614673"/>
                  <a:pt x="1909151" y="579864"/>
                </a:cubicBezTo>
                <a:cubicBezTo>
                  <a:pt x="1942454" y="528799"/>
                  <a:pt x="1984084" y="483670"/>
                  <a:pt x="2020663" y="434898"/>
                </a:cubicBezTo>
                <a:cubicBezTo>
                  <a:pt x="2169009" y="237102"/>
                  <a:pt x="1949100" y="513033"/>
                  <a:pt x="2187931" y="223025"/>
                </a:cubicBezTo>
                <a:cubicBezTo>
                  <a:pt x="2222212" y="181398"/>
                  <a:pt x="2236432" y="157110"/>
                  <a:pt x="2277141" y="122664"/>
                </a:cubicBezTo>
                <a:cubicBezTo>
                  <a:pt x="2309494" y="95288"/>
                  <a:pt x="2347533" y="74572"/>
                  <a:pt x="2377502" y="44605"/>
                </a:cubicBezTo>
                <a:cubicBezTo>
                  <a:pt x="2384936" y="37171"/>
                  <a:pt x="2390142" y="26444"/>
                  <a:pt x="2399805" y="22303"/>
                </a:cubicBezTo>
                <a:cubicBezTo>
                  <a:pt x="2417226" y="14837"/>
                  <a:pt x="2436976" y="14869"/>
                  <a:pt x="2455561" y="11152"/>
                </a:cubicBezTo>
                <a:cubicBezTo>
                  <a:pt x="2481580" y="14869"/>
                  <a:pt x="2509601" y="11628"/>
                  <a:pt x="2533619" y="22303"/>
                </a:cubicBezTo>
                <a:cubicBezTo>
                  <a:pt x="2545866" y="27746"/>
                  <a:pt x="2555490" y="42362"/>
                  <a:pt x="2555922" y="55757"/>
                </a:cubicBezTo>
                <a:cubicBezTo>
                  <a:pt x="2565404" y="349715"/>
                  <a:pt x="2599822" y="285413"/>
                  <a:pt x="2522468" y="401444"/>
                </a:cubicBezTo>
                <a:cubicBezTo>
                  <a:pt x="2515034" y="427464"/>
                  <a:pt x="2509879" y="454246"/>
                  <a:pt x="2500165" y="479503"/>
                </a:cubicBezTo>
                <a:cubicBezTo>
                  <a:pt x="2491214" y="502776"/>
                  <a:pt x="2477161" y="523770"/>
                  <a:pt x="2466712" y="546410"/>
                </a:cubicBezTo>
                <a:cubicBezTo>
                  <a:pt x="2454849" y="572113"/>
                  <a:pt x="2443420" y="598047"/>
                  <a:pt x="2433258" y="624469"/>
                </a:cubicBezTo>
                <a:cubicBezTo>
                  <a:pt x="2424819" y="646411"/>
                  <a:pt x="2419395" y="669434"/>
                  <a:pt x="2410956" y="691376"/>
                </a:cubicBezTo>
                <a:cubicBezTo>
                  <a:pt x="2400794" y="717798"/>
                  <a:pt x="2387664" y="743013"/>
                  <a:pt x="2377502" y="769435"/>
                </a:cubicBezTo>
                <a:cubicBezTo>
                  <a:pt x="2369063" y="791377"/>
                  <a:pt x="2363234" y="814249"/>
                  <a:pt x="2355200" y="836342"/>
                </a:cubicBezTo>
                <a:cubicBezTo>
                  <a:pt x="2348359" y="855154"/>
                  <a:pt x="2340331" y="873513"/>
                  <a:pt x="2332897" y="892098"/>
                </a:cubicBezTo>
                <a:cubicBezTo>
                  <a:pt x="2329180" y="910683"/>
                  <a:pt x="2326343" y="929466"/>
                  <a:pt x="2321746" y="947854"/>
                </a:cubicBezTo>
                <a:cubicBezTo>
                  <a:pt x="2318895" y="959258"/>
                  <a:pt x="2313824" y="970006"/>
                  <a:pt x="2310595" y="981308"/>
                </a:cubicBezTo>
                <a:cubicBezTo>
                  <a:pt x="2306385" y="996044"/>
                  <a:pt x="2303654" y="1011177"/>
                  <a:pt x="2299444" y="1025913"/>
                </a:cubicBezTo>
                <a:cubicBezTo>
                  <a:pt x="2296215" y="1037215"/>
                  <a:pt x="2291521" y="1048064"/>
                  <a:pt x="2288292" y="1059366"/>
                </a:cubicBezTo>
                <a:cubicBezTo>
                  <a:pt x="2284082" y="1074102"/>
                  <a:pt x="2274621" y="1119088"/>
                  <a:pt x="2277141" y="1103971"/>
                </a:cubicBezTo>
                <a:cubicBezTo>
                  <a:pt x="2286097" y="1050239"/>
                  <a:pt x="2302347" y="968717"/>
                  <a:pt x="2321746" y="914400"/>
                </a:cubicBezTo>
                <a:cubicBezTo>
                  <a:pt x="2331267" y="887741"/>
                  <a:pt x="2342540" y="861662"/>
                  <a:pt x="2355200" y="836342"/>
                </a:cubicBezTo>
                <a:cubicBezTo>
                  <a:pt x="2368602" y="809538"/>
                  <a:pt x="2386921" y="785340"/>
                  <a:pt x="2399805" y="758283"/>
                </a:cubicBezTo>
                <a:cubicBezTo>
                  <a:pt x="2424146" y="707166"/>
                  <a:pt x="2426678" y="642200"/>
                  <a:pt x="2466712" y="602166"/>
                </a:cubicBezTo>
                <a:cubicBezTo>
                  <a:pt x="2477863" y="591015"/>
                  <a:pt x="2491281" y="581743"/>
                  <a:pt x="2500165" y="568713"/>
                </a:cubicBezTo>
                <a:cubicBezTo>
                  <a:pt x="2547221" y="499697"/>
                  <a:pt x="2581798" y="422066"/>
                  <a:pt x="2633980" y="356839"/>
                </a:cubicBezTo>
                <a:cubicBezTo>
                  <a:pt x="2784419" y="168791"/>
                  <a:pt x="2579860" y="420281"/>
                  <a:pt x="2723190" y="256478"/>
                </a:cubicBezTo>
                <a:cubicBezTo>
                  <a:pt x="2735429" y="242491"/>
                  <a:pt x="2744406" y="225861"/>
                  <a:pt x="2756644" y="211874"/>
                </a:cubicBezTo>
                <a:cubicBezTo>
                  <a:pt x="2792591" y="170792"/>
                  <a:pt x="2862502" y="112674"/>
                  <a:pt x="2901609" y="89210"/>
                </a:cubicBezTo>
                <a:cubicBezTo>
                  <a:pt x="2920194" y="78059"/>
                  <a:pt x="2937979" y="65450"/>
                  <a:pt x="2957365" y="55757"/>
                </a:cubicBezTo>
                <a:cubicBezTo>
                  <a:pt x="2967598" y="50641"/>
                  <a:pt x="3027272" y="27129"/>
                  <a:pt x="3046575" y="22303"/>
                </a:cubicBezTo>
                <a:lnTo>
                  <a:pt x="3135785" y="0"/>
                </a:lnTo>
                <a:cubicBezTo>
                  <a:pt x="3128351" y="44605"/>
                  <a:pt x="3125586" y="90244"/>
                  <a:pt x="3113483" y="133815"/>
                </a:cubicBezTo>
                <a:cubicBezTo>
                  <a:pt x="3106653" y="158402"/>
                  <a:pt x="3044294" y="262150"/>
                  <a:pt x="3035424" y="278781"/>
                </a:cubicBezTo>
                <a:cubicBezTo>
                  <a:pt x="3002884" y="339794"/>
                  <a:pt x="2973009" y="404714"/>
                  <a:pt x="2946214" y="468352"/>
                </a:cubicBezTo>
                <a:cubicBezTo>
                  <a:pt x="2930678" y="505249"/>
                  <a:pt x="2918747" y="543684"/>
                  <a:pt x="2901609" y="579864"/>
                </a:cubicBezTo>
                <a:cubicBezTo>
                  <a:pt x="2885226" y="614450"/>
                  <a:pt x="2861396" y="645254"/>
                  <a:pt x="2845853" y="680225"/>
                </a:cubicBezTo>
                <a:cubicBezTo>
                  <a:pt x="2831531" y="712449"/>
                  <a:pt x="2823019" y="746960"/>
                  <a:pt x="2812400" y="780586"/>
                </a:cubicBezTo>
                <a:cubicBezTo>
                  <a:pt x="2800714" y="817592"/>
                  <a:pt x="2789607" y="854784"/>
                  <a:pt x="2778946" y="892098"/>
                </a:cubicBezTo>
                <a:cubicBezTo>
                  <a:pt x="2767491" y="932190"/>
                  <a:pt x="2753214" y="1006175"/>
                  <a:pt x="2745492" y="1037064"/>
                </a:cubicBezTo>
                <a:cubicBezTo>
                  <a:pt x="2738929" y="1063317"/>
                  <a:pt x="2730624" y="1089103"/>
                  <a:pt x="2723190" y="1115122"/>
                </a:cubicBezTo>
                <a:cubicBezTo>
                  <a:pt x="2719473" y="1141142"/>
                  <a:pt x="2717194" y="1167408"/>
                  <a:pt x="2712039" y="1193181"/>
                </a:cubicBezTo>
                <a:cubicBezTo>
                  <a:pt x="2709734" y="1204707"/>
                  <a:pt x="2702990" y="1215070"/>
                  <a:pt x="2700887" y="1226635"/>
                </a:cubicBezTo>
                <a:cubicBezTo>
                  <a:pt x="2695526" y="1256119"/>
                  <a:pt x="2693453" y="1286108"/>
                  <a:pt x="2689736" y="1315844"/>
                </a:cubicBezTo>
                <a:cubicBezTo>
                  <a:pt x="2693453" y="1338147"/>
                  <a:pt x="2682799" y="1369186"/>
                  <a:pt x="2700887" y="1382752"/>
                </a:cubicBezTo>
                <a:cubicBezTo>
                  <a:pt x="2713503" y="1392214"/>
                  <a:pt x="2725175" y="1362131"/>
                  <a:pt x="2734341" y="1349298"/>
                </a:cubicBezTo>
                <a:cubicBezTo>
                  <a:pt x="2744003" y="1335771"/>
                  <a:pt x="2748091" y="1318947"/>
                  <a:pt x="2756644" y="1304693"/>
                </a:cubicBezTo>
                <a:cubicBezTo>
                  <a:pt x="2770434" y="1281709"/>
                  <a:pt x="2787200" y="1260614"/>
                  <a:pt x="2801248" y="1237786"/>
                </a:cubicBezTo>
                <a:cubicBezTo>
                  <a:pt x="2864161" y="1135551"/>
                  <a:pt x="2819145" y="1186434"/>
                  <a:pt x="2879307" y="1126274"/>
                </a:cubicBezTo>
                <a:cubicBezTo>
                  <a:pt x="2935618" y="1013651"/>
                  <a:pt x="2887245" y="1103483"/>
                  <a:pt x="2957365" y="992459"/>
                </a:cubicBezTo>
                <a:cubicBezTo>
                  <a:pt x="2987663" y="944487"/>
                  <a:pt x="3016113" y="895361"/>
                  <a:pt x="3046575" y="847493"/>
                </a:cubicBezTo>
                <a:cubicBezTo>
                  <a:pt x="3068161" y="813572"/>
                  <a:pt x="3085053" y="775562"/>
                  <a:pt x="3113483" y="747132"/>
                </a:cubicBezTo>
                <a:lnTo>
                  <a:pt x="3269600" y="591015"/>
                </a:lnTo>
                <a:cubicBezTo>
                  <a:pt x="3288185" y="572430"/>
                  <a:pt x="3303487" y="549839"/>
                  <a:pt x="3325356" y="535259"/>
                </a:cubicBezTo>
                <a:cubicBezTo>
                  <a:pt x="3336507" y="527825"/>
                  <a:pt x="3348723" y="521782"/>
                  <a:pt x="3358809" y="512957"/>
                </a:cubicBezTo>
                <a:cubicBezTo>
                  <a:pt x="3378590" y="495649"/>
                  <a:pt x="3393370" y="472743"/>
                  <a:pt x="3414565" y="457200"/>
                </a:cubicBezTo>
                <a:cubicBezTo>
                  <a:pt x="3449521" y="431565"/>
                  <a:pt x="3488907" y="412595"/>
                  <a:pt x="3526078" y="390293"/>
                </a:cubicBezTo>
                <a:cubicBezTo>
                  <a:pt x="3596095" y="348283"/>
                  <a:pt x="3562443" y="366534"/>
                  <a:pt x="3626439" y="334537"/>
                </a:cubicBezTo>
                <a:cubicBezTo>
                  <a:pt x="3747472" y="358743"/>
                  <a:pt x="3700509" y="330105"/>
                  <a:pt x="3659892" y="557561"/>
                </a:cubicBezTo>
                <a:cubicBezTo>
                  <a:pt x="3647723" y="625710"/>
                  <a:pt x="3563602" y="798286"/>
                  <a:pt x="3548380" y="836342"/>
                </a:cubicBezTo>
                <a:lnTo>
                  <a:pt x="3459170" y="1059366"/>
                </a:lnTo>
                <a:cubicBezTo>
                  <a:pt x="3444302" y="1096537"/>
                  <a:pt x="3432468" y="1135070"/>
                  <a:pt x="3414565" y="1170878"/>
                </a:cubicBezTo>
                <a:cubicBezTo>
                  <a:pt x="3407131" y="1185746"/>
                  <a:pt x="3398230" y="1199968"/>
                  <a:pt x="3392263" y="1215483"/>
                </a:cubicBezTo>
                <a:cubicBezTo>
                  <a:pt x="3379604" y="1248396"/>
                  <a:pt x="3370545" y="1282591"/>
                  <a:pt x="3358809" y="1315844"/>
                </a:cubicBezTo>
                <a:cubicBezTo>
                  <a:pt x="3348239" y="1345792"/>
                  <a:pt x="3337866" y="1375863"/>
                  <a:pt x="3325356" y="1405054"/>
                </a:cubicBezTo>
                <a:cubicBezTo>
                  <a:pt x="3315534" y="1427973"/>
                  <a:pt x="3300940" y="1448722"/>
                  <a:pt x="3291902" y="1471961"/>
                </a:cubicBezTo>
                <a:cubicBezTo>
                  <a:pt x="3274860" y="1515782"/>
                  <a:pt x="3262165" y="1561171"/>
                  <a:pt x="3247297" y="1605776"/>
                </a:cubicBezTo>
                <a:cubicBezTo>
                  <a:pt x="3243580" y="1616927"/>
                  <a:pt x="3229093" y="1648634"/>
                  <a:pt x="3236146" y="1639230"/>
                </a:cubicBezTo>
                <a:lnTo>
                  <a:pt x="3303053" y="1550020"/>
                </a:lnTo>
                <a:cubicBezTo>
                  <a:pt x="3314204" y="1535152"/>
                  <a:pt x="3325097" y="1520085"/>
                  <a:pt x="3336507" y="1505415"/>
                </a:cubicBezTo>
                <a:cubicBezTo>
                  <a:pt x="3351119" y="1486628"/>
                  <a:pt x="3364282" y="1466489"/>
                  <a:pt x="3381112" y="1449659"/>
                </a:cubicBezTo>
                <a:cubicBezTo>
                  <a:pt x="3481571" y="1349200"/>
                  <a:pt x="3403316" y="1424395"/>
                  <a:pt x="3604136" y="1260088"/>
                </a:cubicBezTo>
                <a:cubicBezTo>
                  <a:pt x="3693651" y="1186849"/>
                  <a:pt x="3675834" y="1195490"/>
                  <a:pt x="3793707" y="1115122"/>
                </a:cubicBezTo>
                <a:cubicBezTo>
                  <a:pt x="3833750" y="1087820"/>
                  <a:pt x="3876045" y="1063947"/>
                  <a:pt x="3916370" y="1037064"/>
                </a:cubicBezTo>
                <a:cubicBezTo>
                  <a:pt x="3954123" y="1011896"/>
                  <a:pt x="3989521" y="983234"/>
                  <a:pt x="4027883" y="959005"/>
                </a:cubicBezTo>
                <a:cubicBezTo>
                  <a:pt x="4210299" y="843795"/>
                  <a:pt x="4058945" y="943474"/>
                  <a:pt x="4184000" y="880947"/>
                </a:cubicBezTo>
                <a:cubicBezTo>
                  <a:pt x="4360415" y="792739"/>
                  <a:pt x="4169965" y="880070"/>
                  <a:pt x="4328965" y="791737"/>
                </a:cubicBezTo>
                <a:cubicBezTo>
                  <a:pt x="4339240" y="786029"/>
                  <a:pt x="4351268" y="784303"/>
                  <a:pt x="4362419" y="780586"/>
                </a:cubicBezTo>
                <a:cubicBezTo>
                  <a:pt x="4373570" y="773152"/>
                  <a:pt x="4384237" y="764932"/>
                  <a:pt x="4395873" y="758283"/>
                </a:cubicBezTo>
                <a:cubicBezTo>
                  <a:pt x="4410306" y="750036"/>
                  <a:pt x="4426045" y="744228"/>
                  <a:pt x="4440478" y="735981"/>
                </a:cubicBezTo>
                <a:cubicBezTo>
                  <a:pt x="4452114" y="729332"/>
                  <a:pt x="4484653" y="705637"/>
                  <a:pt x="4473931" y="713678"/>
                </a:cubicBezTo>
                <a:cubicBezTo>
                  <a:pt x="4394480" y="773266"/>
                  <a:pt x="4461176" y="717439"/>
                  <a:pt x="4384722" y="802888"/>
                </a:cubicBezTo>
                <a:cubicBezTo>
                  <a:pt x="4337370" y="855811"/>
                  <a:pt x="4288790" y="907636"/>
                  <a:pt x="4239756" y="959005"/>
                </a:cubicBezTo>
                <a:cubicBezTo>
                  <a:pt x="4210719" y="989425"/>
                  <a:pt x="4180283" y="1018478"/>
                  <a:pt x="4150546" y="1048215"/>
                </a:cubicBezTo>
                <a:cubicBezTo>
                  <a:pt x="4098507" y="1100254"/>
                  <a:pt x="4051388" y="1157729"/>
                  <a:pt x="3994429" y="1204332"/>
                </a:cubicBezTo>
                <a:cubicBezTo>
                  <a:pt x="3953541" y="1237786"/>
                  <a:pt x="3911631" y="1270027"/>
                  <a:pt x="3871765" y="1304693"/>
                </a:cubicBezTo>
                <a:cubicBezTo>
                  <a:pt x="3826104" y="1344398"/>
                  <a:pt x="3784143" y="1388271"/>
                  <a:pt x="3737951" y="1427357"/>
                </a:cubicBezTo>
                <a:cubicBezTo>
                  <a:pt x="3687430" y="1470106"/>
                  <a:pt x="3632260" y="1507158"/>
                  <a:pt x="3581834" y="1550020"/>
                </a:cubicBezTo>
                <a:cubicBezTo>
                  <a:pt x="3483520" y="1633587"/>
                  <a:pt x="3387933" y="1720317"/>
                  <a:pt x="3291902" y="1806498"/>
                </a:cubicBezTo>
                <a:cubicBezTo>
                  <a:pt x="3242959" y="1850421"/>
                  <a:pt x="3196427" y="1897009"/>
                  <a:pt x="3146936" y="1940313"/>
                </a:cubicBezTo>
                <a:cubicBezTo>
                  <a:pt x="3077451" y="2001113"/>
                  <a:pt x="3004995" y="2058446"/>
                  <a:pt x="2935063" y="2118732"/>
                </a:cubicBezTo>
                <a:cubicBezTo>
                  <a:pt x="2897186" y="2151384"/>
                  <a:pt x="2860722" y="2185639"/>
                  <a:pt x="2823551" y="2219093"/>
                </a:cubicBezTo>
                <a:cubicBezTo>
                  <a:pt x="2786380" y="2252547"/>
                  <a:pt x="2747400" y="2284093"/>
                  <a:pt x="2712039" y="2319454"/>
                </a:cubicBezTo>
                <a:cubicBezTo>
                  <a:pt x="2660000" y="2371493"/>
                  <a:pt x="2612459" y="2428457"/>
                  <a:pt x="2555922" y="2475571"/>
                </a:cubicBezTo>
                <a:cubicBezTo>
                  <a:pt x="2522755" y="2503210"/>
                  <a:pt x="2484633" y="2531556"/>
                  <a:pt x="2455561" y="2564781"/>
                </a:cubicBezTo>
                <a:cubicBezTo>
                  <a:pt x="2439888" y="2582693"/>
                  <a:pt x="2427786" y="2603707"/>
                  <a:pt x="2410956" y="2620537"/>
                </a:cubicBezTo>
                <a:cubicBezTo>
                  <a:pt x="2293065" y="2738428"/>
                  <a:pt x="2443375" y="2559593"/>
                  <a:pt x="2321746" y="2698596"/>
                </a:cubicBezTo>
                <a:cubicBezTo>
                  <a:pt x="2181161" y="2859262"/>
                  <a:pt x="2370056" y="2651773"/>
                  <a:pt x="2265990" y="2776654"/>
                </a:cubicBezTo>
                <a:cubicBezTo>
                  <a:pt x="2255894" y="2788769"/>
                  <a:pt x="2242799" y="2798134"/>
                  <a:pt x="2232536" y="2810108"/>
                </a:cubicBezTo>
                <a:cubicBezTo>
                  <a:pt x="2220441" y="2824219"/>
                  <a:pt x="2211178" y="2840602"/>
                  <a:pt x="2199083" y="2854713"/>
                </a:cubicBezTo>
                <a:cubicBezTo>
                  <a:pt x="2188820" y="2866687"/>
                  <a:pt x="2175311" y="2875718"/>
                  <a:pt x="2165629" y="2888166"/>
                </a:cubicBezTo>
                <a:cubicBezTo>
                  <a:pt x="2149173" y="2909324"/>
                  <a:pt x="2135892" y="2932771"/>
                  <a:pt x="2121024" y="2955074"/>
                </a:cubicBezTo>
                <a:cubicBezTo>
                  <a:pt x="2096660" y="2991620"/>
                  <a:pt x="2112124" y="2988527"/>
                  <a:pt x="2087570" y="2988527"/>
                </a:cubicBezTo>
              </a:path>
            </a:pathLst>
          </a:custGeom>
          <a:solidFill>
            <a:srgbClr val="FF9300"/>
          </a:solidFill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0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96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63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Box 1"/>
          <p:cNvSpPr txBox="1">
            <a:spLocks noChangeArrowheads="1"/>
          </p:cNvSpPr>
          <p:nvPr/>
        </p:nvSpPr>
        <p:spPr bwMode="auto">
          <a:xfrm>
            <a:off x="725488" y="1843088"/>
            <a:ext cx="76930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3600" b="1" i="1" dirty="0"/>
              <a:t>Civilization advances by extending the number of operations we can perform without thinking about them.</a:t>
            </a:r>
          </a:p>
          <a:p>
            <a:endParaRPr lang="en-US" sz="1800" dirty="0"/>
          </a:p>
          <a:p>
            <a:r>
              <a:rPr lang="en-US" sz="3600" dirty="0"/>
              <a:t>		-Alfred North Whitehead</a:t>
            </a:r>
          </a:p>
        </p:txBody>
      </p:sp>
    </p:spTree>
    <p:extLst>
      <p:ext uri="{BB962C8B-B14F-4D97-AF65-F5344CB8AC3E}">
        <p14:creationId xmlns:p14="http://schemas.microsoft.com/office/powerpoint/2010/main" val="1418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151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107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463925"/>
            <a:ext cx="3135312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2466975"/>
            <a:ext cx="5576887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09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3484563"/>
            <a:ext cx="2501900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81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3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TextBox 8"/>
          <p:cNvSpPr txBox="1">
            <a:spLocks noChangeArrowheads="1"/>
          </p:cNvSpPr>
          <p:nvPr/>
        </p:nvSpPr>
        <p:spPr bwMode="auto">
          <a:xfrm>
            <a:off x="360498" y="2770188"/>
            <a:ext cx="1739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10000"/>
                </a:solidFill>
              </a:rPr>
              <a:t>p</a:t>
            </a:r>
            <a:r>
              <a:rPr lang="en-US" dirty="0" smtClean="0">
                <a:solidFill>
                  <a:srgbClr val="010000"/>
                </a:solidFill>
              </a:rPr>
              <a:t>arameter(s)</a:t>
            </a:r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33126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571500"/>
            <a:ext cx="244475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547688"/>
            <a:ext cx="2011362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TextBox 12"/>
          <p:cNvSpPr txBox="1">
            <a:spLocks noChangeArrowheads="1"/>
          </p:cNvSpPr>
          <p:nvPr/>
        </p:nvSpPr>
        <p:spPr bwMode="auto">
          <a:xfrm>
            <a:off x="6753225" y="2727325"/>
            <a:ext cx="92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4388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802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9136" y="3782972"/>
            <a:ext cx="2689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</a:t>
            </a:r>
            <a:r>
              <a:rPr lang="en-US" sz="2400" dirty="0" smtClean="0">
                <a:solidFill>
                  <a:srgbClr val="0000FF"/>
                </a:solidFill>
              </a:rPr>
              <a:t>“definition”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694" y="4411082"/>
            <a:ext cx="8284963" cy="190345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206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Input </a:t>
            </a:r>
            <a:r>
              <a:rPr lang="en-US" sz="2400" dirty="0" smtClean="0">
                <a:solidFill>
                  <a:srgbClr val="0000FF"/>
                </a:solidFill>
              </a:rPr>
              <a:t>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5799" y="3714699"/>
            <a:ext cx="229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Output expected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65317" y="4437732"/>
            <a:ext cx="3727925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70986" y="3693887"/>
            <a:ext cx="160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Parameters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3428" y="3725850"/>
            <a:ext cx="16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00FF"/>
                </a:solidFill>
              </a:rPr>
              <a:t>Return Type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61547" y="4437732"/>
            <a:ext cx="1310919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2178" y="3823936"/>
            <a:ext cx="89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name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2466" y="4451388"/>
            <a:ext cx="1392851" cy="518873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08015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body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4861024"/>
            <a:ext cx="3645993" cy="873889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Learn </a:t>
            </a:r>
            <a:r>
              <a:rPr lang="en-US" sz="4600" smtClean="0">
                <a:latin typeface="Calibri"/>
                <a:cs typeface="Calibri"/>
              </a:rPr>
              <a:t>How To: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238" y="988743"/>
            <a:ext cx="828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takes in input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>
                <a:latin typeface="Chalkboard"/>
                <a:cs typeface="Chalkboard"/>
              </a:rPr>
              <a:t>W</a:t>
            </a:r>
            <a:r>
              <a:rPr lang="en-US" sz="2400" dirty="0" smtClean="0">
                <a:latin typeface="Chalkboard"/>
                <a:cs typeface="Chalkboard"/>
              </a:rPr>
              <a:t>rite a method that gives back output</a:t>
            </a:r>
            <a:endParaRPr lang="en-US" sz="2400" dirty="0" smtClean="0">
              <a:latin typeface="Chalkboard"/>
              <a:cs typeface="Chalkboard"/>
            </a:endParaRP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Trace method calls using stacks</a:t>
            </a:r>
            <a:endParaRPr lang="en-US" sz="2400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6345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840" y="3173296"/>
            <a:ext cx="434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When a method ends it “returns”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6182" y="2954165"/>
            <a:ext cx="611671" cy="525015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5243349"/>
            <a:ext cx="39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Also possible to return a value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60290" y="5243349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smtClean="0">
                <a:solidFill>
                  <a:srgbClr val="A50040"/>
                </a:solidFill>
                <a:latin typeface="Courier New" charset="0"/>
              </a:rPr>
              <a:t>double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mid = average(5.0, 10.2);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(mid);</a:t>
            </a:r>
          </a:p>
          <a:p>
            <a:pPr marL="0" indent="0">
              <a:buClr>
                <a:schemeClr val="bg2"/>
              </a:buClr>
              <a:buNone/>
            </a:pPr>
            <a:r>
              <a:rPr kumimoji="1"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 smtClean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average(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a,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b)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A50040"/>
                </a:solidFill>
                <a:latin typeface="Courier New" charset="0"/>
              </a:rPr>
              <a:t>double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= a + b;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sum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Anatomy of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7928" y="1488346"/>
            <a:ext cx="1918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</a:t>
            </a:r>
            <a:r>
              <a:rPr lang="en-US" sz="2400" dirty="0" smtClean="0">
                <a:solidFill>
                  <a:srgbClr val="0000FF"/>
                </a:solidFill>
              </a:rPr>
              <a:t>ethod “call”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22675" y="2116457"/>
            <a:ext cx="3645993" cy="491564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98373" y="632949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visibility  type  </a:t>
            </a:r>
            <a:r>
              <a:rPr lang="en-US" sz="2800" b="1" i="1" dirty="0" err="1">
                <a:solidFill>
                  <a:srgbClr val="000000"/>
                </a:solidFill>
                <a:latin typeface="Times" charset="0"/>
                <a:cs typeface="Times" charset="0"/>
              </a:rPr>
              <a:t>nameOfMethod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parameters</a:t>
            </a: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 smtClean="0">
                <a:solidFill>
                  <a:srgbClr val="000000"/>
                </a:solidFill>
                <a:latin typeface="Times" charset="0"/>
                <a:cs typeface="Times" charset="0"/>
              </a:rPr>
              <a:t>	</a:t>
            </a:r>
            <a:r>
              <a:rPr lang="en-US" sz="2800" b="1" i="1" dirty="0">
                <a:solidFill>
                  <a:srgbClr val="000000"/>
                </a:solidFill>
                <a:latin typeface="Times" charset="0"/>
                <a:cs typeface="Times" charset="0"/>
              </a:rPr>
              <a:t>	statements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dirty="0">
                <a:solidFill>
                  <a:srgbClr val="000000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visibility: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usually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private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or</a:t>
            </a: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public</a:t>
            </a: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type: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type returned by method</a:t>
            </a:r>
            <a:r>
              <a:rPr lang="en-US" sz="2800" b="1" dirty="0">
                <a:solidFill>
                  <a:srgbClr val="010000"/>
                </a:solidFill>
                <a:latin typeface="Times" charset="0"/>
                <a:cs typeface="Times" charset="0"/>
              </a:rPr>
              <a:t>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(e.g., </a:t>
            </a:r>
            <a:r>
              <a:rPr lang="en-US" sz="2400" b="1" dirty="0" err="1">
                <a:solidFill>
                  <a:srgbClr val="010000"/>
                </a:solidFill>
                <a:latin typeface="Courier New" charset="0"/>
                <a:cs typeface="Courier New" charset="0"/>
              </a:rPr>
              <a:t>int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 ,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double</a:t>
            </a:r>
            <a:r>
              <a:rPr lang="en-US" sz="24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, </a:t>
            </a:r>
            <a:r>
              <a:rPr lang="en-US" sz="2400" i="1" dirty="0">
                <a:solidFill>
                  <a:srgbClr val="010000"/>
                </a:solidFill>
                <a:latin typeface="Times" charset="0"/>
                <a:cs typeface="Times" charset="0"/>
              </a:rPr>
              <a:t>etc.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)</a:t>
            </a:r>
          </a:p>
          <a:p>
            <a:pPr lvl="1"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Can be </a:t>
            </a:r>
            <a:r>
              <a:rPr lang="en-US" sz="2400" b="1" dirty="0">
                <a:solidFill>
                  <a:srgbClr val="010000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400" dirty="0">
                <a:solidFill>
                  <a:srgbClr val="010000"/>
                </a:solidFill>
                <a:latin typeface="Times" charset="0"/>
                <a:cs typeface="Times" charset="0"/>
              </a:rPr>
              <a:t> to indicate that nothing is returned</a:t>
            </a:r>
            <a:endParaRPr lang="en-US" sz="2400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ts val="800"/>
              </a:spcBef>
              <a:buClr>
                <a:schemeClr val="bg2"/>
              </a:buClr>
              <a:buSzTx/>
              <a:buFont typeface="Arial" charset="0"/>
              <a:buChar char="•"/>
            </a:pPr>
            <a:r>
              <a:rPr lang="en-US" sz="2800" b="1" i="1" dirty="0">
                <a:solidFill>
                  <a:srgbClr val="010000"/>
                </a:solidFill>
                <a:latin typeface="Times" charset="0"/>
                <a:cs typeface="Times" charset="0"/>
              </a:rPr>
              <a:t>parameters: </a:t>
            </a:r>
            <a:r>
              <a:rPr lang="en-US" sz="2800" dirty="0">
                <a:solidFill>
                  <a:srgbClr val="010000"/>
                </a:solidFill>
                <a:latin typeface="Times" charset="0"/>
                <a:cs typeface="Times" charset="0"/>
              </a:rPr>
              <a:t>information passed into method</a:t>
            </a:r>
            <a:endParaRPr lang="en-US" sz="2400" b="1" dirty="0">
              <a:solidFill>
                <a:srgbClr val="010000"/>
              </a:solidFill>
              <a:latin typeface="Times" charset="0"/>
              <a:cs typeface="Times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Arial" charset="0"/>
              <a:buChar char="•"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Formally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22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8" y="-233363"/>
            <a:ext cx="9698038" cy="709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Learn by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3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"Welcome to class"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"It's the best part of my day."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Void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0595" name="Rectangle 3"/>
          <p:cNvSpPr txBox="1">
            <a:spLocks noChangeArrowheads="1"/>
          </p:cNvSpPr>
          <p:nvPr/>
        </p:nvSpPr>
        <p:spPr bwMode="auto">
          <a:xfrm>
            <a:off x="327025" y="455136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printIntro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double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result =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(5.2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(result);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5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FF008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double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double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meters)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100 * meters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111618" name="Rectangle 3"/>
          <p:cNvSpPr txBox="1">
            <a:spLocks noChangeArrowheads="1"/>
          </p:cNvSpPr>
          <p:nvPr/>
        </p:nvSpPr>
        <p:spPr bwMode="auto">
          <a:xfrm>
            <a:off x="312738" y="4406900"/>
            <a:ext cx="8524875" cy="11668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metersToCm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(5.2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));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and Return Example 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43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== 5)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“I love 5!”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}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else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“</a:t>
            </a:r>
            <a:r>
              <a:rPr lang="en-US" altLang="ja-JP" sz="2400" b="1" dirty="0" err="1">
                <a:solidFill>
                  <a:srgbClr val="0000FF"/>
                </a:solidFill>
                <a:latin typeface="Courier New" charset="0"/>
              </a:rPr>
              <a:t>Whattever</a:t>
            </a:r>
            <a:r>
              <a:rPr lang="en-US" sz="2400" b="1" dirty="0">
                <a:solidFill>
                  <a:srgbClr val="0000FF"/>
                </a:solidFill>
                <a:latin typeface="Courier New" charset="0"/>
              </a:rPr>
              <a:t>”</a:t>
            </a:r>
            <a:r>
              <a:rPr lang="en-US" altLang="ja-JP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Parameter Example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max(</a:t>
            </a:r>
            <a:r>
              <a:rPr lang="en-US" sz="2400" b="1" dirty="0" err="1" smtClean="0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num1,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(num1 &gt;=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   </a:t>
            </a:r>
            <a:r>
              <a:rPr lang="en-US" sz="2400" b="1" dirty="0" smtClean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num1;</a:t>
            </a:r>
            <a:endParaRPr lang="en-US" altLang="ja-JP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}</a:t>
            </a:r>
          </a:p>
          <a:p>
            <a:pPr>
              <a:spcBef>
                <a:spcPct val="0"/>
              </a:spcBef>
              <a:buClr>
                <a:schemeClr val="bg2"/>
              </a:buClr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return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num2;</a:t>
            </a:r>
            <a:endParaRPr lang="en-US" sz="24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Multiple Parameters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2643" name="Rectangle 3"/>
          <p:cNvSpPr txBox="1">
            <a:spLocks noChangeArrowheads="1"/>
          </p:cNvSpPr>
          <p:nvPr/>
        </p:nvSpPr>
        <p:spPr bwMode="auto">
          <a:xfrm>
            <a:off x="312738" y="5141913"/>
            <a:ext cx="8524875" cy="11668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public void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printOpinion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(5);</a:t>
            </a:r>
          </a:p>
          <a:p>
            <a:pPr>
              <a:buClr>
                <a:schemeClr val="bg2"/>
              </a:buClr>
            </a:pP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Calling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3238" y="3100388"/>
            <a:ext cx="44735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println(“hello world”);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008438" y="2189163"/>
            <a:ext cx="4664075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readInt(“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Int please! </a:t>
            </a: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kumimoji="1" lang="en-US" altLang="ja-JP" b="1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00713" y="3460750"/>
            <a:ext cx="2474913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.getX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25800" y="1327150"/>
            <a:ext cx="2474913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turnRight();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5588" y="4054475"/>
            <a:ext cx="31765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drawRobotFace();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604963" y="2176463"/>
            <a:ext cx="2474912" cy="5953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>
                <a:solidFill>
                  <a:srgbClr val="000000"/>
                </a:solidFill>
                <a:latin typeface="Courier New" charset="0"/>
              </a:rPr>
              <a:t>move();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689894" y="5819628"/>
            <a:ext cx="4637087" cy="5953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000000"/>
                </a:solidFill>
                <a:latin typeface="Courier New" charset="0"/>
              </a:rPr>
              <a:t>preventGlobalWarming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273012" y="4929040"/>
            <a:ext cx="4902614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.setLocation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(10, 20)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5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Passing in Classes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4" y="1312435"/>
            <a:ext cx="3835556" cy="25570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62" y="2539070"/>
            <a:ext cx="3802101" cy="253473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95" y="3733752"/>
            <a:ext cx="4282068" cy="285399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6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public class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FactorialExample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extends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ConsoleProgram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static final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println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private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factorial(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for (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int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= 1;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 &lt;= n;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 dirty="0" err="1">
                <a:solidFill>
                  <a:schemeClr val="bg2"/>
                </a:solidFill>
                <a:latin typeface="Courier New" charset="0"/>
              </a:rPr>
              <a:t>i</a:t>
            </a: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 dirty="0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75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675" y="1223963"/>
            <a:ext cx="8524875" cy="56340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public class FactorialExample extends ConsoleProgram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static final int MAX_NUM = 4;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for(int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0;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&lt; MAX_NUM; 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println(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+ "! = " + factorial(</a:t>
            </a:r>
            <a:r>
              <a:rPr lang="en-US" altLang="en-US" sz="2000" b="1">
                <a:solidFill>
                  <a:srgbClr val="FF000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));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altLang="en-US" sz="20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private int factorial(int n)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int result = 1;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for (int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 = 1;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 i 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&lt;= n;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	result *= </a:t>
            </a:r>
            <a:r>
              <a:rPr lang="en-US" altLang="en-US" sz="2000" b="1">
                <a:solidFill>
                  <a:srgbClr val="00B050"/>
                </a:solidFill>
                <a:latin typeface="Courier New" charset="0"/>
              </a:rPr>
              <a:t>i</a:t>
            </a: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	return result;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	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}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smtClean="0">
                <a:solidFill>
                  <a:srgbClr val="000000"/>
                </a:solidFill>
                <a:latin typeface="Century Gothic"/>
                <a:cs typeface="Century Gothic"/>
              </a:rPr>
              <a:t>A Full Program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83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Understand the Mechanism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5117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6752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2017713" y="928688"/>
            <a:ext cx="162560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9221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0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1270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1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1273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1274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1275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1277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800" b="1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800" b="1" i="1">
                <a:solidFill>
                  <a:schemeClr val="bg2"/>
                </a:solidFill>
                <a:latin typeface="Times" charset="0"/>
                <a:cs typeface="Times" charset="0"/>
              </a:rPr>
              <a:t>	</a:t>
            </a:r>
            <a:endParaRPr lang="en-US" sz="2400" b="1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Defining a Method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08547" name="Rectangle 1"/>
          <p:cNvSpPr>
            <a:spLocks noChangeArrowheads="1"/>
          </p:cNvSpPr>
          <p:nvPr/>
        </p:nvSpPr>
        <p:spPr bwMode="auto">
          <a:xfrm>
            <a:off x="752282" y="2214447"/>
            <a:ext cx="497764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turnRight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turnLeft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buClr>
                <a:schemeClr val="bg2"/>
              </a:buClr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</p:txBody>
      </p:sp>
      <p:pic>
        <p:nvPicPr>
          <p:cNvPr id="1085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4" y="1956072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5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293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294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295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2297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2298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2299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2301" name="Rectangle 14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18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3321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3322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3324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3325" name="Rectangle 14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3326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1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4343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4346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4347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4348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4349" name="Rectangle 14"/>
          <p:cNvSpPr>
            <a:spLocks noChangeArrowheads="1"/>
          </p:cNvSpPr>
          <p:nvPr/>
        </p:nvSpPr>
        <p:spPr bwMode="auto">
          <a:xfrm>
            <a:off x="4370388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4350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5367" name="Rectangle 8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68" name="Text Box 9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15369" name="Rectangle 10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5370" name="Text Box 11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15371" name="Rectangle 12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5372" name="Text Box 13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5373" name="Rectangle 14"/>
          <p:cNvSpPr>
            <a:spLocks noChangeArrowheads="1"/>
          </p:cNvSpPr>
          <p:nvPr/>
        </p:nvSpPr>
        <p:spPr bwMode="auto">
          <a:xfrm>
            <a:off x="1685925" y="2484438"/>
            <a:ext cx="2497138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5374" name="Rectangle 1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6389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6390" name="Rectangle 9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6391" name="Rectangle 11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solidFill>
            <a:schemeClr val="bg1"/>
          </a:solidFill>
          <a:ln w="38100" cmpd="dbl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smtClean="0">
              <a:solidFill>
                <a:srgbClr val="3366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4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4" name="AutoShape 7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40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9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808163"/>
            <a:ext cx="6445250" cy="4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3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2541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18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712913" y="1147763"/>
            <a:ext cx="2655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3566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584450" y="1482725"/>
            <a:ext cx="1538288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220913" y="1816100"/>
            <a:ext cx="209073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5703888" y="1482725"/>
            <a:ext cx="639762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4384675" y="1482725"/>
            <a:ext cx="1292225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0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724275" y="292893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57225" y="657225"/>
            <a:ext cx="7750175" cy="32845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private int factorial(int n)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int result = 1;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 (int i = 1; i &lt;= n;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result *= i;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return result;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5662613" y="3319463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4548188" y="3395663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result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400425" y="3314700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3014663" y="33909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n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7243763" y="3328988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6858000" y="3405188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1685925" y="2468563"/>
            <a:ext cx="2511425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3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0727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1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1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19812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17568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2774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482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3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2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2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84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096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5399088" y="1263650"/>
            <a:ext cx="20462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1990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12825"/>
            <a:ext cx="19446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208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836613"/>
            <a:ext cx="255270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TextBox 12"/>
          <p:cNvSpPr txBox="1">
            <a:spLocks noChangeArrowheads="1"/>
          </p:cNvSpPr>
          <p:nvPr/>
        </p:nvSpPr>
        <p:spPr bwMode="auto">
          <a:xfrm>
            <a:off x="388938" y="2770188"/>
            <a:ext cx="1416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010000"/>
                </a:solidFill>
              </a:rPr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3569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b="1" smtClean="0">
              <a:solidFill>
                <a:srgbClr val="01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18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3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828800" y="1263650"/>
            <a:ext cx="6037263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8" name="AutoShape 6"/>
          <p:cNvSpPr>
            <a:spLocks/>
          </p:cNvSpPr>
          <p:nvPr/>
        </p:nvSpPr>
        <p:spPr bwMode="auto">
          <a:xfrm rot="-5400000">
            <a:off x="6334919" y="646906"/>
            <a:ext cx="217488" cy="2016125"/>
          </a:xfrm>
          <a:prstGeom prst="leftBrace">
            <a:avLst>
              <a:gd name="adj1" fmla="val 77250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6242050" y="1771650"/>
            <a:ext cx="406400" cy="319088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tIns="18288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200" smtClean="0">
                <a:solidFill>
                  <a:srgbClr val="010000"/>
                </a:solidFill>
              </a:rPr>
              <a:t>6</a:t>
            </a:r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20118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6027738" y="928688"/>
            <a:ext cx="623887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46935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04800" y="304800"/>
            <a:ext cx="7750175" cy="258762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public void run()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for(int i = 0; i &lt; MAX_NUM; i++) {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   println(i + "! = " + factorial(i));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   }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en-US" sz="2200" smtClean="0">
              <a:solidFill>
                <a:srgbClr val="010000"/>
              </a:solidFill>
              <a:latin typeface="Courier New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6324600" y="2238375"/>
            <a:ext cx="914400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smtClean="0">
                <a:solidFill>
                  <a:srgbClr val="010000"/>
                </a:solidFill>
                <a:latin typeface="Courier New" charset="0"/>
              </a:rPr>
              <a:t>4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938838" y="2314575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rgbClr val="010000"/>
                </a:solidFill>
                <a:latin typeface="Courier New" charset="0"/>
              </a:rPr>
              <a:t>i</a:t>
            </a: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3846513" y="928688"/>
            <a:ext cx="2190750" cy="319087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46086" name="Rectangle 7"/>
          <p:cNvSpPr>
            <a:spLocks noChangeArrowheads="1"/>
          </p:cNvSpPr>
          <p:nvPr/>
        </p:nvSpPr>
        <p:spPr bwMode="auto">
          <a:xfrm>
            <a:off x="381000" y="4770438"/>
            <a:ext cx="8305800" cy="1706562"/>
          </a:xfrm>
          <a:prstGeom prst="rect">
            <a:avLst/>
          </a:prstGeom>
          <a:noFill/>
          <a:ln w="38100" cmpd="dbl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0!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1!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2! 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smtClean="0">
                <a:solidFill>
                  <a:srgbClr val="010000"/>
                </a:solidFill>
                <a:latin typeface="Courier New" charset="0"/>
              </a:rPr>
              <a:t>3! = 6</a:t>
            </a:r>
          </a:p>
        </p:txBody>
      </p:sp>
    </p:spTree>
    <p:extLst>
      <p:ext uri="{BB962C8B-B14F-4D97-AF65-F5344CB8AC3E}">
        <p14:creationId xmlns:p14="http://schemas.microsoft.com/office/powerpoint/2010/main" val="75315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u="sng" dirty="0">
                <a:solidFill>
                  <a:srgbClr val="000000"/>
                </a:solidFill>
                <a:latin typeface="Courier New" charset="0"/>
              </a:rPr>
              <a:t>buggy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!!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void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Bad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7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// NOTE: This program is 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feeling just fine...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private </a:t>
            </a:r>
            <a:r>
              <a:rPr lang="en-US" sz="2400" b="1" dirty="0" err="1" smtClean="0">
                <a:solidFill>
                  <a:srgbClr val="CC0000"/>
                </a:solidFill>
                <a:latin typeface="Courier New" charset="0"/>
              </a:rPr>
              <a:t>int</a:t>
            </a:r>
            <a:r>
              <a:rPr lang="en-US" sz="2400" b="1" dirty="0" smtClean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x +=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  return x;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public void 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x = 3;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	</a:t>
            </a:r>
            <a:r>
              <a:rPr lang="en-US" sz="2400" b="1" dirty="0">
                <a:solidFill>
                  <a:srgbClr val="CC0000"/>
                </a:solidFill>
                <a:latin typeface="Courier New" charset="0"/>
              </a:rPr>
              <a:t>x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addFive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("x = " + x);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Good Times </a:t>
            </a:r>
            <a:r>
              <a:rPr lang="en-US" sz="4000" b="1" dirty="0">
                <a:solidFill>
                  <a:srgbClr val="000000"/>
                </a:solidFill>
                <a:latin typeface="Century Gothic"/>
                <a:cs typeface="Century Gothic"/>
              </a:rPr>
              <a:t>W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ith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7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Variables are </a:t>
            </a:r>
            <a:r>
              <a:rPr lang="en-US" sz="3600" b="1" dirty="0" smtClean="0">
                <a:solidFill>
                  <a:schemeClr val="bg1"/>
                </a:solidFill>
                <a:latin typeface="Courier"/>
                <a:cs typeface="Courier"/>
              </a:rPr>
              <a:t>not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passed!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Values are passed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.</a:t>
            </a:r>
            <a:endParaRPr lang="en-US" sz="36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63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Pass by “Value”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270" y="1338146"/>
            <a:ext cx="3671356" cy="49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More Examples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8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void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cow(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grass)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(grass);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Changed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008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2493963"/>
            <a:ext cx="5465762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are Like Toasters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74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1223963"/>
            <a:ext cx="8524875" cy="5049837"/>
          </a:xfrm>
          <a:noFill/>
        </p:spPr>
        <p:txBody>
          <a:bodyPr lIns="90487" tIns="44450" rIns="90487" bIns="44450"/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run()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5;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cow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 smtClean="0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lang="en-US" sz="24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cow()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int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10;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num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Same </a:t>
            </a: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Variable Name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565" t="14945" r="13407" b="34451"/>
          <a:stretch/>
        </p:blipFill>
        <p:spPr>
          <a:xfrm>
            <a:off x="1873405" y="1918009"/>
            <a:ext cx="5163015" cy="195146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 for Weight on Moon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3112" y="4282069"/>
            <a:ext cx="594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Your weight on the moon is 16.5% </a:t>
            </a:r>
            <a:r>
              <a:rPr lang="en-US" smtClean="0"/>
              <a:t>your weight on the earth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Methods Called on Objects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851103" y="2758223"/>
            <a:ext cx="6010508" cy="593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 = new 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GRect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(20, 20);</a:t>
            </a:r>
          </a:p>
          <a:p>
            <a:pPr>
              <a:buClr>
                <a:schemeClr val="bg2"/>
              </a:buClr>
            </a:pPr>
            <a:r>
              <a:rPr kumimoji="1" lang="en-US" b="1" i="1" dirty="0" err="1" smtClean="0">
                <a:solidFill>
                  <a:srgbClr val="000000"/>
                </a:solidFill>
                <a:latin typeface="Courier New" charset="0"/>
              </a:rPr>
              <a:t>rect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.setColor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kumimoji="1" lang="en-US" b="1" dirty="0" err="1" smtClean="0">
                <a:solidFill>
                  <a:srgbClr val="000000"/>
                </a:solidFill>
                <a:latin typeface="Courier New" charset="0"/>
              </a:rPr>
              <a:t>Color.Blue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);</a:t>
            </a:r>
            <a:endParaRPr kumimoji="1" lang="en-US" b="1" i="1" dirty="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817649" y="3203963"/>
            <a:ext cx="4917687" cy="319088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3366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7287" y="5040352"/>
            <a:ext cx="1307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receiver</a:t>
            </a:r>
            <a:endParaRPr lang="en-US" sz="2400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185639" y="3667172"/>
            <a:ext cx="457200" cy="1350877"/>
          </a:xfrm>
          <a:custGeom>
            <a:avLst/>
            <a:gdLst>
              <a:gd name="connsiteX0" fmla="*/ 267629 w 457200"/>
              <a:gd name="connsiteY0" fmla="*/ 1350877 h 1350877"/>
              <a:gd name="connsiteX1" fmla="*/ 312234 w 457200"/>
              <a:gd name="connsiteY1" fmla="*/ 1306272 h 1350877"/>
              <a:gd name="connsiteX2" fmla="*/ 345688 w 457200"/>
              <a:gd name="connsiteY2" fmla="*/ 1250516 h 1350877"/>
              <a:gd name="connsiteX3" fmla="*/ 356839 w 457200"/>
              <a:gd name="connsiteY3" fmla="*/ 1217062 h 1350877"/>
              <a:gd name="connsiteX4" fmla="*/ 401444 w 457200"/>
              <a:gd name="connsiteY4" fmla="*/ 1139004 h 1350877"/>
              <a:gd name="connsiteX5" fmla="*/ 423746 w 457200"/>
              <a:gd name="connsiteY5" fmla="*/ 1072096 h 1350877"/>
              <a:gd name="connsiteX6" fmla="*/ 446049 w 457200"/>
              <a:gd name="connsiteY6" fmla="*/ 994038 h 1350877"/>
              <a:gd name="connsiteX7" fmla="*/ 457200 w 457200"/>
              <a:gd name="connsiteY7" fmla="*/ 927130 h 1350877"/>
              <a:gd name="connsiteX8" fmla="*/ 446049 w 457200"/>
              <a:gd name="connsiteY8" fmla="*/ 771013 h 1350877"/>
              <a:gd name="connsiteX9" fmla="*/ 423746 w 457200"/>
              <a:gd name="connsiteY9" fmla="*/ 737560 h 1350877"/>
              <a:gd name="connsiteX10" fmla="*/ 379141 w 457200"/>
              <a:gd name="connsiteY10" fmla="*/ 692955 h 1350877"/>
              <a:gd name="connsiteX11" fmla="*/ 323385 w 457200"/>
              <a:gd name="connsiteY11" fmla="*/ 637199 h 1350877"/>
              <a:gd name="connsiteX12" fmla="*/ 289932 w 457200"/>
              <a:gd name="connsiteY12" fmla="*/ 603745 h 1350877"/>
              <a:gd name="connsiteX13" fmla="*/ 267629 w 457200"/>
              <a:gd name="connsiteY13" fmla="*/ 581443 h 1350877"/>
              <a:gd name="connsiteX14" fmla="*/ 189571 w 457200"/>
              <a:gd name="connsiteY14" fmla="*/ 514535 h 1350877"/>
              <a:gd name="connsiteX15" fmla="*/ 144966 w 457200"/>
              <a:gd name="connsiteY15" fmla="*/ 469930 h 1350877"/>
              <a:gd name="connsiteX16" fmla="*/ 122663 w 457200"/>
              <a:gd name="connsiteY16" fmla="*/ 436477 h 1350877"/>
              <a:gd name="connsiteX17" fmla="*/ 78059 w 457200"/>
              <a:gd name="connsiteY17" fmla="*/ 380721 h 1350877"/>
              <a:gd name="connsiteX18" fmla="*/ 44605 w 457200"/>
              <a:gd name="connsiteY18" fmla="*/ 313813 h 1350877"/>
              <a:gd name="connsiteX19" fmla="*/ 55756 w 457200"/>
              <a:gd name="connsiteY19" fmla="*/ 90789 h 1350877"/>
              <a:gd name="connsiteX20" fmla="*/ 66907 w 457200"/>
              <a:gd name="connsiteY20" fmla="*/ 57335 h 1350877"/>
              <a:gd name="connsiteX21" fmla="*/ 89210 w 457200"/>
              <a:gd name="connsiteY21" fmla="*/ 35033 h 1350877"/>
              <a:gd name="connsiteX22" fmla="*/ 100361 w 457200"/>
              <a:gd name="connsiteY22" fmla="*/ 1579 h 1350877"/>
              <a:gd name="connsiteX23" fmla="*/ 78059 w 457200"/>
              <a:gd name="connsiteY23" fmla="*/ 23882 h 1350877"/>
              <a:gd name="connsiteX24" fmla="*/ 66907 w 457200"/>
              <a:gd name="connsiteY24" fmla="*/ 57335 h 1350877"/>
              <a:gd name="connsiteX25" fmla="*/ 44605 w 457200"/>
              <a:gd name="connsiteY25" fmla="*/ 90789 h 1350877"/>
              <a:gd name="connsiteX26" fmla="*/ 0 w 457200"/>
              <a:gd name="connsiteY26" fmla="*/ 135394 h 1350877"/>
              <a:gd name="connsiteX27" fmla="*/ 22302 w 457200"/>
              <a:gd name="connsiteY27" fmla="*/ 57335 h 1350877"/>
              <a:gd name="connsiteX28" fmla="*/ 66907 w 457200"/>
              <a:gd name="connsiteY28" fmla="*/ 12730 h 1350877"/>
              <a:gd name="connsiteX29" fmla="*/ 100361 w 457200"/>
              <a:gd name="connsiteY29" fmla="*/ 23882 h 1350877"/>
              <a:gd name="connsiteX30" fmla="*/ 178420 w 457200"/>
              <a:gd name="connsiteY30" fmla="*/ 135394 h 1350877"/>
              <a:gd name="connsiteX31" fmla="*/ 200722 w 457200"/>
              <a:gd name="connsiteY31" fmla="*/ 168848 h 1350877"/>
              <a:gd name="connsiteX32" fmla="*/ 223024 w 457200"/>
              <a:gd name="connsiteY32" fmla="*/ 202301 h 135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57200" h="1350877">
                <a:moveTo>
                  <a:pt x="267629" y="1350877"/>
                </a:moveTo>
                <a:cubicBezTo>
                  <a:pt x="282497" y="1336009"/>
                  <a:pt x="300012" y="1323382"/>
                  <a:pt x="312234" y="1306272"/>
                </a:cubicBezTo>
                <a:cubicBezTo>
                  <a:pt x="384607" y="1204949"/>
                  <a:pt x="263289" y="1332912"/>
                  <a:pt x="345688" y="1250516"/>
                </a:cubicBezTo>
                <a:cubicBezTo>
                  <a:pt x="349405" y="1239365"/>
                  <a:pt x="351582" y="1227576"/>
                  <a:pt x="356839" y="1217062"/>
                </a:cubicBezTo>
                <a:cubicBezTo>
                  <a:pt x="397069" y="1136600"/>
                  <a:pt x="362347" y="1236746"/>
                  <a:pt x="401444" y="1139004"/>
                </a:cubicBezTo>
                <a:cubicBezTo>
                  <a:pt x="410175" y="1117176"/>
                  <a:pt x="416312" y="1094399"/>
                  <a:pt x="423746" y="1072096"/>
                </a:cubicBezTo>
                <a:cubicBezTo>
                  <a:pt x="434378" y="1040201"/>
                  <a:pt x="439045" y="1029057"/>
                  <a:pt x="446049" y="994038"/>
                </a:cubicBezTo>
                <a:cubicBezTo>
                  <a:pt x="450483" y="971867"/>
                  <a:pt x="453483" y="949433"/>
                  <a:pt x="457200" y="927130"/>
                </a:cubicBezTo>
                <a:cubicBezTo>
                  <a:pt x="453483" y="875091"/>
                  <a:pt x="455116" y="822391"/>
                  <a:pt x="446049" y="771013"/>
                </a:cubicBezTo>
                <a:cubicBezTo>
                  <a:pt x="443720" y="757815"/>
                  <a:pt x="432468" y="747735"/>
                  <a:pt x="423746" y="737560"/>
                </a:cubicBezTo>
                <a:cubicBezTo>
                  <a:pt x="410062" y="721595"/>
                  <a:pt x="394009" y="707823"/>
                  <a:pt x="379141" y="692955"/>
                </a:cubicBezTo>
                <a:lnTo>
                  <a:pt x="323385" y="637199"/>
                </a:lnTo>
                <a:lnTo>
                  <a:pt x="289932" y="603745"/>
                </a:lnTo>
                <a:cubicBezTo>
                  <a:pt x="282498" y="596311"/>
                  <a:pt x="276377" y="587275"/>
                  <a:pt x="267629" y="581443"/>
                </a:cubicBezTo>
                <a:cubicBezTo>
                  <a:pt x="216679" y="547475"/>
                  <a:pt x="243655" y="568618"/>
                  <a:pt x="189571" y="514535"/>
                </a:cubicBezTo>
                <a:lnTo>
                  <a:pt x="144966" y="469930"/>
                </a:lnTo>
                <a:cubicBezTo>
                  <a:pt x="137532" y="458779"/>
                  <a:pt x="131035" y="446942"/>
                  <a:pt x="122663" y="436477"/>
                </a:cubicBezTo>
                <a:cubicBezTo>
                  <a:pt x="95007" y="401907"/>
                  <a:pt x="100938" y="426478"/>
                  <a:pt x="78059" y="380721"/>
                </a:cubicBezTo>
                <a:cubicBezTo>
                  <a:pt x="31888" y="288380"/>
                  <a:pt x="108522" y="409691"/>
                  <a:pt x="44605" y="313813"/>
                </a:cubicBezTo>
                <a:cubicBezTo>
                  <a:pt x="48322" y="239472"/>
                  <a:pt x="49308" y="164943"/>
                  <a:pt x="55756" y="90789"/>
                </a:cubicBezTo>
                <a:cubicBezTo>
                  <a:pt x="56774" y="79079"/>
                  <a:pt x="60859" y="67414"/>
                  <a:pt x="66907" y="57335"/>
                </a:cubicBezTo>
                <a:cubicBezTo>
                  <a:pt x="72316" y="48320"/>
                  <a:pt x="81776" y="42467"/>
                  <a:pt x="89210" y="35033"/>
                </a:cubicBezTo>
                <a:cubicBezTo>
                  <a:pt x="92927" y="23882"/>
                  <a:pt x="108673" y="9891"/>
                  <a:pt x="100361" y="1579"/>
                </a:cubicBezTo>
                <a:cubicBezTo>
                  <a:pt x="92927" y="-5855"/>
                  <a:pt x="83468" y="14867"/>
                  <a:pt x="78059" y="23882"/>
                </a:cubicBezTo>
                <a:cubicBezTo>
                  <a:pt x="72011" y="33961"/>
                  <a:pt x="72164" y="46822"/>
                  <a:pt x="66907" y="57335"/>
                </a:cubicBezTo>
                <a:cubicBezTo>
                  <a:pt x="60913" y="69322"/>
                  <a:pt x="53327" y="80613"/>
                  <a:pt x="44605" y="90789"/>
                </a:cubicBezTo>
                <a:cubicBezTo>
                  <a:pt x="30921" y="106754"/>
                  <a:pt x="0" y="135394"/>
                  <a:pt x="0" y="135394"/>
                </a:cubicBezTo>
                <a:cubicBezTo>
                  <a:pt x="1166" y="130730"/>
                  <a:pt x="16149" y="65949"/>
                  <a:pt x="22302" y="57335"/>
                </a:cubicBezTo>
                <a:cubicBezTo>
                  <a:pt x="34524" y="40225"/>
                  <a:pt x="66907" y="12730"/>
                  <a:pt x="66907" y="12730"/>
                </a:cubicBezTo>
                <a:cubicBezTo>
                  <a:pt x="78058" y="16447"/>
                  <a:pt x="91331" y="16357"/>
                  <a:pt x="100361" y="23882"/>
                </a:cubicBezTo>
                <a:cubicBezTo>
                  <a:pt x="112745" y="34202"/>
                  <a:pt x="177087" y="133394"/>
                  <a:pt x="178420" y="135394"/>
                </a:cubicBezTo>
                <a:lnTo>
                  <a:pt x="200722" y="168848"/>
                </a:lnTo>
                <a:lnTo>
                  <a:pt x="223024" y="202301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61532" y="6488668"/>
            <a:ext cx="55474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We will talk about how </a:t>
            </a:r>
            <a:r>
              <a:rPr lang="en-US" smtClean="0"/>
              <a:t>to define these later in the class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(“goodbye!”);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}</a:t>
            </a:r>
            <a:endParaRPr lang="en-US" sz="2200" b="1" dirty="0" smtClean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3" y="1486110"/>
            <a:ext cx="1576613" cy="15766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5619" y="4162080"/>
            <a:ext cx="5971315" cy="731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r>
              <a:rPr lang="en-US" dirty="0" smtClean="0"/>
              <a:t>Illegal modifier for parameter goodbye, only final is permitted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7737" y="572057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27FF"/>
                </a:solidFill>
                <a:latin typeface="Chalkboard" charset="0"/>
                <a:ea typeface="Chalkboard" charset="0"/>
                <a:cs typeface="Chalkboard" charset="0"/>
              </a:rPr>
              <a:t>Huh?!?</a:t>
            </a:r>
            <a:endParaRPr lang="en-US" dirty="0">
              <a:solidFill>
                <a:srgbClr val="0027FF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07195" y="5139003"/>
            <a:ext cx="571264" cy="570421"/>
          </a:xfrm>
          <a:custGeom>
            <a:avLst/>
            <a:gdLst>
              <a:gd name="connsiteX0" fmla="*/ 571264 w 571264"/>
              <a:gd name="connsiteY0" fmla="*/ 570421 h 570421"/>
              <a:gd name="connsiteX1" fmla="*/ 537810 w 571264"/>
              <a:gd name="connsiteY1" fmla="*/ 525817 h 570421"/>
              <a:gd name="connsiteX2" fmla="*/ 526659 w 571264"/>
              <a:gd name="connsiteY2" fmla="*/ 492363 h 570421"/>
              <a:gd name="connsiteX3" fmla="*/ 459751 w 571264"/>
              <a:gd name="connsiteY3" fmla="*/ 425456 h 570421"/>
              <a:gd name="connsiteX4" fmla="*/ 403995 w 571264"/>
              <a:gd name="connsiteY4" fmla="*/ 414304 h 570421"/>
              <a:gd name="connsiteX5" fmla="*/ 370542 w 571264"/>
              <a:gd name="connsiteY5" fmla="*/ 403153 h 570421"/>
              <a:gd name="connsiteX6" fmla="*/ 214425 w 571264"/>
              <a:gd name="connsiteY6" fmla="*/ 392002 h 570421"/>
              <a:gd name="connsiteX7" fmla="*/ 114064 w 571264"/>
              <a:gd name="connsiteY7" fmla="*/ 347397 h 570421"/>
              <a:gd name="connsiteX8" fmla="*/ 91761 w 571264"/>
              <a:gd name="connsiteY8" fmla="*/ 325095 h 570421"/>
              <a:gd name="connsiteX9" fmla="*/ 80610 w 571264"/>
              <a:gd name="connsiteY9" fmla="*/ 291641 h 570421"/>
              <a:gd name="connsiteX10" fmla="*/ 91761 w 571264"/>
              <a:gd name="connsiteY10" fmla="*/ 202431 h 570421"/>
              <a:gd name="connsiteX11" fmla="*/ 136366 w 571264"/>
              <a:gd name="connsiteY11" fmla="*/ 124373 h 570421"/>
              <a:gd name="connsiteX12" fmla="*/ 147517 w 571264"/>
              <a:gd name="connsiteY12" fmla="*/ 90919 h 570421"/>
              <a:gd name="connsiteX13" fmla="*/ 158668 w 571264"/>
              <a:gd name="connsiteY13" fmla="*/ 35163 h 570421"/>
              <a:gd name="connsiteX14" fmla="*/ 58307 w 571264"/>
              <a:gd name="connsiteY14" fmla="*/ 113221 h 570421"/>
              <a:gd name="connsiteX15" fmla="*/ 24854 w 571264"/>
              <a:gd name="connsiteY15" fmla="*/ 124373 h 570421"/>
              <a:gd name="connsiteX16" fmla="*/ 2551 w 571264"/>
              <a:gd name="connsiteY16" fmla="*/ 146675 h 570421"/>
              <a:gd name="connsiteX17" fmla="*/ 13703 w 571264"/>
              <a:gd name="connsiteY17" fmla="*/ 113221 h 570421"/>
              <a:gd name="connsiteX18" fmla="*/ 58307 w 571264"/>
              <a:gd name="connsiteY18" fmla="*/ 57465 h 570421"/>
              <a:gd name="connsiteX19" fmla="*/ 91761 w 571264"/>
              <a:gd name="connsiteY19" fmla="*/ 46314 h 570421"/>
              <a:gd name="connsiteX20" fmla="*/ 225576 w 571264"/>
              <a:gd name="connsiteY20" fmla="*/ 24012 h 570421"/>
              <a:gd name="connsiteX21" fmla="*/ 259029 w 571264"/>
              <a:gd name="connsiteY21" fmla="*/ 68617 h 570421"/>
              <a:gd name="connsiteX22" fmla="*/ 292483 w 571264"/>
              <a:gd name="connsiteY22" fmla="*/ 90919 h 570421"/>
              <a:gd name="connsiteX23" fmla="*/ 325937 w 571264"/>
              <a:gd name="connsiteY23" fmla="*/ 124373 h 570421"/>
              <a:gd name="connsiteX24" fmla="*/ 348239 w 571264"/>
              <a:gd name="connsiteY24" fmla="*/ 146675 h 57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1264" h="570421">
                <a:moveTo>
                  <a:pt x="571264" y="570421"/>
                </a:moveTo>
                <a:cubicBezTo>
                  <a:pt x="560113" y="555553"/>
                  <a:pt x="547031" y="541953"/>
                  <a:pt x="537810" y="525817"/>
                </a:cubicBezTo>
                <a:cubicBezTo>
                  <a:pt x="531978" y="515611"/>
                  <a:pt x="533876" y="501641"/>
                  <a:pt x="526659" y="492363"/>
                </a:cubicBezTo>
                <a:cubicBezTo>
                  <a:pt x="507295" y="467466"/>
                  <a:pt x="490679" y="431642"/>
                  <a:pt x="459751" y="425456"/>
                </a:cubicBezTo>
                <a:cubicBezTo>
                  <a:pt x="441166" y="421739"/>
                  <a:pt x="422383" y="418901"/>
                  <a:pt x="403995" y="414304"/>
                </a:cubicBezTo>
                <a:cubicBezTo>
                  <a:pt x="392592" y="411453"/>
                  <a:pt x="382216" y="404526"/>
                  <a:pt x="370542" y="403153"/>
                </a:cubicBezTo>
                <a:cubicBezTo>
                  <a:pt x="318728" y="397057"/>
                  <a:pt x="266464" y="395719"/>
                  <a:pt x="214425" y="392002"/>
                </a:cubicBezTo>
                <a:cubicBezTo>
                  <a:pt x="161371" y="374317"/>
                  <a:pt x="151932" y="377691"/>
                  <a:pt x="114064" y="347397"/>
                </a:cubicBezTo>
                <a:cubicBezTo>
                  <a:pt x="105854" y="340829"/>
                  <a:pt x="99195" y="332529"/>
                  <a:pt x="91761" y="325095"/>
                </a:cubicBezTo>
                <a:cubicBezTo>
                  <a:pt x="88044" y="313944"/>
                  <a:pt x="80610" y="303396"/>
                  <a:pt x="80610" y="291641"/>
                </a:cubicBezTo>
                <a:cubicBezTo>
                  <a:pt x="80610" y="261673"/>
                  <a:pt x="84493" y="231504"/>
                  <a:pt x="91761" y="202431"/>
                </a:cubicBezTo>
                <a:cubicBezTo>
                  <a:pt x="97420" y="179796"/>
                  <a:pt x="123094" y="144282"/>
                  <a:pt x="136366" y="124373"/>
                </a:cubicBezTo>
                <a:cubicBezTo>
                  <a:pt x="140083" y="113222"/>
                  <a:pt x="144666" y="102323"/>
                  <a:pt x="147517" y="90919"/>
                </a:cubicBezTo>
                <a:cubicBezTo>
                  <a:pt x="152114" y="72531"/>
                  <a:pt x="177253" y="38880"/>
                  <a:pt x="158668" y="35163"/>
                </a:cubicBezTo>
                <a:cubicBezTo>
                  <a:pt x="124412" y="28312"/>
                  <a:pt x="83785" y="96236"/>
                  <a:pt x="58307" y="113221"/>
                </a:cubicBezTo>
                <a:cubicBezTo>
                  <a:pt x="48527" y="119741"/>
                  <a:pt x="36005" y="120656"/>
                  <a:pt x="24854" y="124373"/>
                </a:cubicBezTo>
                <a:cubicBezTo>
                  <a:pt x="17420" y="131807"/>
                  <a:pt x="9985" y="154109"/>
                  <a:pt x="2551" y="146675"/>
                </a:cubicBezTo>
                <a:cubicBezTo>
                  <a:pt x="-5760" y="138363"/>
                  <a:pt x="8446" y="123735"/>
                  <a:pt x="13703" y="113221"/>
                </a:cubicBezTo>
                <a:cubicBezTo>
                  <a:pt x="20214" y="100199"/>
                  <a:pt x="43491" y="66354"/>
                  <a:pt x="58307" y="57465"/>
                </a:cubicBezTo>
                <a:cubicBezTo>
                  <a:pt x="68386" y="51417"/>
                  <a:pt x="80610" y="50031"/>
                  <a:pt x="91761" y="46314"/>
                </a:cubicBezTo>
                <a:cubicBezTo>
                  <a:pt x="158040" y="-19965"/>
                  <a:pt x="115967" y="-3391"/>
                  <a:pt x="225576" y="24012"/>
                </a:cubicBezTo>
                <a:cubicBezTo>
                  <a:pt x="236727" y="38880"/>
                  <a:pt x="245887" y="55475"/>
                  <a:pt x="259029" y="68617"/>
                </a:cubicBezTo>
                <a:cubicBezTo>
                  <a:pt x="268506" y="78094"/>
                  <a:pt x="282187" y="82339"/>
                  <a:pt x="292483" y="90919"/>
                </a:cubicBezTo>
                <a:cubicBezTo>
                  <a:pt x="304598" y="101015"/>
                  <a:pt x="314786" y="113222"/>
                  <a:pt x="325937" y="124373"/>
                </a:cubicBezTo>
                <a:lnTo>
                  <a:pt x="348239" y="146675"/>
                </a:ln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591014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(“hello world”);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 err="1">
                <a:solidFill>
                  <a:srgbClr val="000000"/>
                </a:solidFill>
                <a:latin typeface="Courier New" charset="0"/>
              </a:rPr>
              <a:t>sayGoodbye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(“goodbye!”);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No Methods in Methods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53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Remember Booleans?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033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3"/>
          <p:cNvSpPr>
            <a:spLocks noGrp="1" noChangeArrowheads="1"/>
          </p:cNvSpPr>
          <p:nvPr>
            <p:ph idx="1"/>
          </p:nvPr>
        </p:nvSpPr>
        <p:spPr>
          <a:xfrm>
            <a:off x="1395413" y="2265363"/>
            <a:ext cx="6132512" cy="571500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karelIsAwesome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 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lang="en-US" sz="2400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 typeface="Monotype Sorts" charset="0"/>
              <a:buNone/>
            </a:pPr>
            <a:r>
              <a:rPr lang="en-US" sz="2400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lang="en-US" sz="2400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 charset="0"/>
              </a:rPr>
              <a:t>myBool</a:t>
            </a:r>
            <a:r>
              <a:rPr lang="en-US" sz="2400" b="1" dirty="0">
                <a:solidFill>
                  <a:srgbClr val="000000"/>
                </a:solidFill>
                <a:latin typeface="Courier New" charset="0"/>
              </a:rPr>
              <a:t> = 1 &lt; 2;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4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Variable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5891" name="Rectangle 3"/>
          <p:cNvSpPr txBox="1">
            <a:spLocks noChangeArrowheads="1"/>
          </p:cNvSpPr>
          <p:nvPr/>
        </p:nvSpPr>
        <p:spPr bwMode="auto">
          <a:xfrm>
            <a:off x="1422400" y="3435350"/>
            <a:ext cx="6276975" cy="573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86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Boolean Operations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166914" name="Rectangle 3"/>
          <p:cNvSpPr txBox="1">
            <a:spLocks noChangeArrowheads="1"/>
          </p:cNvSpPr>
          <p:nvPr/>
        </p:nvSpPr>
        <p:spPr bwMode="auto">
          <a:xfrm>
            <a:off x="1343025" y="1719263"/>
            <a:ext cx="6276975" cy="2514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 = 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true</a:t>
            </a:r>
            <a:r>
              <a:rPr kumimoji="1" lang="en-US" b="1" dirty="0">
                <a:solidFill>
                  <a:schemeClr val="bg2"/>
                </a:solidFill>
                <a:latin typeface="Courier New" charset="0"/>
              </a:rPr>
              <a:t>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b = </a:t>
            </a:r>
            <a:r>
              <a:rPr kumimoji="1" lang="en-US" b="1" dirty="0" smtClean="0">
                <a:solidFill>
                  <a:srgbClr val="B70051"/>
                </a:solidFill>
                <a:latin typeface="Courier New" charset="0"/>
              </a:rPr>
              <a:t>false</a:t>
            </a:r>
            <a:r>
              <a:rPr kumimoji="1" lang="en-US" b="1" dirty="0" smtClean="0">
                <a:solidFill>
                  <a:srgbClr val="000000"/>
                </a:solidFill>
                <a:latin typeface="Courier New" charset="0"/>
              </a:rPr>
              <a:t>;</a:t>
            </a:r>
            <a:endParaRPr kumimoji="1" lang="en-US" b="1" dirty="0">
              <a:solidFill>
                <a:srgbClr val="000000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and = a &amp;&amp;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or = a || b;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r>
              <a:rPr kumimoji="1" lang="en-US" b="1" dirty="0" err="1">
                <a:solidFill>
                  <a:srgbClr val="B70051"/>
                </a:solidFill>
                <a:latin typeface="Courier New" charset="0"/>
              </a:rPr>
              <a:t>boolean</a:t>
            </a:r>
            <a:r>
              <a:rPr kumimoji="1" lang="en-US" b="1" dirty="0">
                <a:solidFill>
                  <a:srgbClr val="B70051"/>
                </a:solidFill>
                <a:latin typeface="Courier New" charset="0"/>
              </a:rPr>
              <a:t> </a:t>
            </a:r>
            <a:r>
              <a:rPr kumimoji="1" lang="en-US" b="1" dirty="0">
                <a:solidFill>
                  <a:srgbClr val="000000"/>
                </a:solidFill>
                <a:latin typeface="Courier New" charset="0"/>
              </a:rPr>
              <a:t>not = !a;</a:t>
            </a: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  <a:p>
            <a:pPr>
              <a:buClr>
                <a:schemeClr val="bg2"/>
              </a:buClr>
            </a:pPr>
            <a:endParaRPr kumimoji="1" lang="en-US" b="1" dirty="0">
              <a:solidFill>
                <a:schemeClr val="bg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5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3"/>
          <p:cNvSpPr>
            <a:spLocks noGrp="1" noChangeArrowheads="1"/>
          </p:cNvSpPr>
          <p:nvPr>
            <p:ph idx="1"/>
          </p:nvPr>
        </p:nvSpPr>
        <p:spPr>
          <a:xfrm>
            <a:off x="320675" y="0"/>
            <a:ext cx="8524875" cy="5049837"/>
          </a:xfrm>
          <a:noFill/>
        </p:spPr>
        <p:txBody>
          <a:bodyPr lIns="90487" tIns="44450" rIns="90487" bIns="44450">
            <a:noAutofit/>
          </a:bodyPr>
          <a:lstStyle/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B70051"/>
                </a:solidFill>
                <a:latin typeface="Courier New" charset="0"/>
              </a:rPr>
              <a:t>private void </a:t>
            </a: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run()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for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= 1;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&lt;= 100;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++)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</a:t>
            </a:r>
            <a:r>
              <a:rPr lang="en-US" sz="2200" b="1" dirty="0" smtClean="0">
                <a:solidFill>
                  <a:srgbClr val="B70051"/>
                </a:solidFill>
                <a:latin typeface="Courier New" charset="0"/>
              </a:rPr>
              <a:t>if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isDivisibleBy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, 7)) {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   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println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(</a:t>
            </a:r>
            <a:r>
              <a:rPr lang="en-US" sz="2200" b="1" dirty="0" err="1" smtClean="0">
                <a:solidFill>
                  <a:srgbClr val="000000"/>
                </a:solidFill>
                <a:latin typeface="Courier New" charset="0"/>
              </a:rPr>
              <a:t>i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);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>
                <a:solidFill>
                  <a:srgbClr val="000000"/>
                </a:solidFill>
                <a:latin typeface="Courier New" charset="0"/>
              </a:rPr>
              <a:t> </a:t>
            </a: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   }</a:t>
            </a: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r>
              <a:rPr lang="en-US" sz="2200" b="1" dirty="0" smtClean="0">
                <a:solidFill>
                  <a:srgbClr val="000000"/>
                </a:solidFill>
                <a:latin typeface="Courier New" charset="0"/>
              </a:rPr>
              <a:t>}</a:t>
            </a:r>
            <a:endParaRPr lang="en-US" sz="2200" b="1" dirty="0">
              <a:solidFill>
                <a:srgbClr val="000000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  <a:p>
            <a:pPr>
              <a:spcBef>
                <a:spcPct val="0"/>
              </a:spcBef>
              <a:buClr>
                <a:schemeClr val="bg2"/>
              </a:buClr>
              <a:buSzTx/>
              <a:buFontTx/>
              <a:buNone/>
            </a:pPr>
            <a:endParaRPr lang="en-US" sz="2200" b="1" dirty="0">
              <a:solidFill>
                <a:schemeClr val="bg2"/>
              </a:solidFill>
              <a:latin typeface="Courier New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C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Is Divisible By</a:t>
            </a:r>
            <a:endParaRPr lang="en-US" sz="4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77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Generic (Standard) 5">
      <a:dk1>
        <a:srgbClr val="3366FF"/>
      </a:dk1>
      <a:lt1>
        <a:srgbClr val="FFFFFF"/>
      </a:lt1>
      <a:dk2>
        <a:srgbClr val="000099"/>
      </a:dk2>
      <a:lt2>
        <a:srgbClr val="010000"/>
      </a:lt2>
      <a:accent1>
        <a:srgbClr val="FFFF99"/>
      </a:accent1>
      <a:accent2>
        <a:srgbClr val="FFFFCC"/>
      </a:accent2>
      <a:accent3>
        <a:srgbClr val="FFFFFF"/>
      </a:accent3>
      <a:accent4>
        <a:srgbClr val="2A56DA"/>
      </a:accent4>
      <a:accent5>
        <a:srgbClr val="FFFFCA"/>
      </a:accent5>
      <a:accent6>
        <a:srgbClr val="E7E7B9"/>
      </a:accent6>
      <a:hlink>
        <a:srgbClr val="FFCC00"/>
      </a:hlink>
      <a:folHlink>
        <a:srgbClr val="FFFFCC"/>
      </a:folHlink>
    </a:clrScheme>
    <a:fontScheme name="Generic (Standard)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3631</Words>
  <Application>Microsoft Macintosh PowerPoint</Application>
  <PresentationFormat>On-screen Show (4:3)</PresentationFormat>
  <Paragraphs>977</Paragraphs>
  <Slides>103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19" baseType="lpstr">
      <vt:lpstr>Calibri</vt:lpstr>
      <vt:lpstr>Century Gothic</vt:lpstr>
      <vt:lpstr>Chalkboard</vt:lpstr>
      <vt:lpstr>Courier</vt:lpstr>
      <vt:lpstr>ＭＳ Ｐゴシック</vt:lpstr>
      <vt:lpstr>Times</vt:lpstr>
      <vt:lpstr>Wingdings</vt:lpstr>
      <vt:lpstr>Arial</vt:lpstr>
      <vt:lpstr>Charcoal CY</vt:lpstr>
      <vt:lpstr>Courier New</vt:lpstr>
      <vt:lpstr>Helvetica</vt:lpstr>
      <vt:lpstr>Helvetica Neue</vt:lpstr>
      <vt:lpstr>Monotype Sorts</vt:lpstr>
      <vt:lpstr>Times New Roman</vt:lpstr>
      <vt:lpstr>Generic (Standard)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25</cp:revision>
  <dcterms:created xsi:type="dcterms:W3CDTF">2016-06-22T10:46:22Z</dcterms:created>
  <dcterms:modified xsi:type="dcterms:W3CDTF">2017-01-25T17:55:11Z</dcterms:modified>
</cp:coreProperties>
</file>